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07" r:id="rId3"/>
  </p:sldMasterIdLst>
  <p:notesMasterIdLst>
    <p:notesMasterId r:id="rId80"/>
  </p:notesMasterIdLst>
  <p:handoutMasterIdLst>
    <p:handoutMasterId r:id="rId81"/>
  </p:handoutMasterIdLst>
  <p:sldIdLst>
    <p:sldId id="778" r:id="rId4"/>
    <p:sldId id="751" r:id="rId5"/>
    <p:sldId id="636" r:id="rId6"/>
    <p:sldId id="258" r:id="rId7"/>
    <p:sldId id="523" r:id="rId8"/>
    <p:sldId id="783" r:id="rId9"/>
    <p:sldId id="814" r:id="rId10"/>
    <p:sldId id="815" r:id="rId11"/>
    <p:sldId id="294" r:id="rId12"/>
    <p:sldId id="298" r:id="rId13"/>
    <p:sldId id="784" r:id="rId14"/>
    <p:sldId id="530" r:id="rId15"/>
    <p:sldId id="531" r:id="rId16"/>
    <p:sldId id="785" r:id="rId17"/>
    <p:sldId id="786" r:id="rId18"/>
    <p:sldId id="787" r:id="rId19"/>
    <p:sldId id="788" r:id="rId20"/>
    <p:sldId id="533" r:id="rId21"/>
    <p:sldId id="534" r:id="rId22"/>
    <p:sldId id="535" r:id="rId23"/>
    <p:sldId id="536" r:id="rId24"/>
    <p:sldId id="532" r:id="rId25"/>
    <p:sldId id="776" r:id="rId26"/>
    <p:sldId id="538" r:id="rId27"/>
    <p:sldId id="679" r:id="rId28"/>
    <p:sldId id="789" r:id="rId29"/>
    <p:sldId id="790" r:id="rId30"/>
    <p:sldId id="791" r:id="rId31"/>
    <p:sldId id="792" r:id="rId32"/>
    <p:sldId id="793" r:id="rId33"/>
    <p:sldId id="325" r:id="rId34"/>
    <p:sldId id="642" r:id="rId35"/>
    <p:sldId id="643" r:id="rId36"/>
    <p:sldId id="644" r:id="rId37"/>
    <p:sldId id="794" r:id="rId38"/>
    <p:sldId id="326" r:id="rId39"/>
    <p:sldId id="764" r:id="rId40"/>
    <p:sldId id="327" r:id="rId41"/>
    <p:sldId id="646" r:id="rId42"/>
    <p:sldId id="328" r:id="rId43"/>
    <p:sldId id="330" r:id="rId44"/>
    <p:sldId id="331" r:id="rId45"/>
    <p:sldId id="680" r:id="rId46"/>
    <p:sldId id="681" r:id="rId47"/>
    <p:sldId id="775" r:id="rId48"/>
    <p:sldId id="687" r:id="rId49"/>
    <p:sldId id="688" r:id="rId50"/>
    <p:sldId id="689" r:id="rId51"/>
    <p:sldId id="690" r:id="rId52"/>
    <p:sldId id="391" r:id="rId53"/>
    <p:sldId id="333" r:id="rId54"/>
    <p:sldId id="334" r:id="rId55"/>
    <p:sldId id="335" r:id="rId56"/>
    <p:sldId id="399" r:id="rId57"/>
    <p:sldId id="400" r:id="rId58"/>
    <p:sldId id="401" r:id="rId59"/>
    <p:sldId id="392" r:id="rId60"/>
    <p:sldId id="456" r:id="rId61"/>
    <p:sldId id="795" r:id="rId62"/>
    <p:sldId id="517" r:id="rId63"/>
    <p:sldId id="518" r:id="rId64"/>
    <p:sldId id="519" r:id="rId65"/>
    <p:sldId id="520" r:id="rId66"/>
    <p:sldId id="671" r:id="rId67"/>
    <p:sldId id="672" r:id="rId68"/>
    <p:sldId id="777" r:id="rId69"/>
    <p:sldId id="799" r:id="rId70"/>
    <p:sldId id="800" r:id="rId71"/>
    <p:sldId id="811" r:id="rId72"/>
    <p:sldId id="812" r:id="rId73"/>
    <p:sldId id="804" r:id="rId74"/>
    <p:sldId id="806" r:id="rId75"/>
    <p:sldId id="813" r:id="rId76"/>
    <p:sldId id="807" r:id="rId77"/>
    <p:sldId id="798" r:id="rId78"/>
    <p:sldId id="762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D73165DD-2095-44C0-ADBA-B7DF98A06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9D544E86-4F47-4B42-BBBF-FB3F902BF1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>
            <a:extLst>
              <a:ext uri="{FF2B5EF4-FFF2-40B4-BE49-F238E27FC236}">
                <a16:creationId xmlns:a16="http://schemas.microsoft.com/office/drawing/2014/main" id="{CA4DFCBA-E406-4E93-8CA5-04751423F2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>
            <a:extLst>
              <a:ext uri="{FF2B5EF4-FFF2-40B4-BE49-F238E27FC236}">
                <a16:creationId xmlns:a16="http://schemas.microsoft.com/office/drawing/2014/main" id="{DC4C7B1B-FB38-4D83-871A-C5AEA206B5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E3861D67-6369-43CC-80AE-781978EE18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F266BD-2C47-452B-81BE-7BE1720AB4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7E233E-A71D-4675-82A6-BA65DEA086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154DB25-E157-4A59-8480-F527B44D0A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58BEE2B-262D-4D6C-9AC6-A997B5562E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A8FB063-28CB-4570-AD50-308F140377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0120537-4713-4748-836F-C17185BDD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2562CC23-F6F6-4676-BE9D-608BDCBD3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72173199-B015-4654-AF26-04866E104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4FAD99-5826-4413-AF70-5AFF2D25A4A1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6D12309-0AAF-493E-AE74-48DD02B09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30A6740-01AF-4963-85CA-4F6AF8ADF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E055748F-B9D0-4FE8-93F3-A30E5598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FC0391-4FD1-4B0E-9E03-29497CE0A457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A4BBD2B-83E6-477D-8F90-9B032F825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DEE2A73-7EE8-4611-BB9C-06D3FD031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FAE2B65-894C-4C17-B528-EDDB6F138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46C95A-F242-43F6-B181-28940E136B7E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759D8202-CD91-4E8B-A84C-A0457A07B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49AE21-62C0-45C8-85D0-0FE12D0E6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0D2DC014-994D-4EE9-B118-715BFD9E4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6533A4-CF7A-4447-9C79-7071A43E870F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3058B48-6A96-46FD-83FB-C4A45EF64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70CDB9A-5EFA-4F20-BC2D-A233D0D85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C4D4BE37-DBAA-4FC4-B738-E086AC306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6A6BBF-6FCD-4C27-A8FC-6A5E587AE7C8}" type="slidenum">
              <a:rPr lang="en-US" altLang="en-US" sz="1300"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5792636-2E93-4242-B197-3928ACEA6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264E01D-8E78-4280-AB21-EA919FCDA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A19AC98D-6B2A-4047-93DA-8B24B7EEE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A2F678-DD51-49D8-A8BC-2757856BEC79}" type="slidenum">
              <a:rPr lang="en-US" altLang="en-US" sz="1300">
                <a:latin typeface="Times New Roman" panose="02020603050405020304" pitchFamily="18" charset="0"/>
              </a:rPr>
              <a:pPr/>
              <a:t>44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A3012C83-41B5-46DA-ACA3-85AE4C0A3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D9C2D17-F4A6-47C9-82DD-98440593E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6940A646-F0A3-458F-85FB-C6DF96DDD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977CD8-1617-490E-BC83-4EA53E3FF25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DC46CB67-9C59-4A8B-8EE7-3C13886EF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EA0BB-38AF-42C2-871C-7262D8DFA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21924A96-D120-4A1F-8AD8-16DABF08F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AF488A-7FCC-46C4-8199-91962BB79C8E}" type="slidenum">
              <a:rPr lang="de-DE" altLang="en-US" sz="1300">
                <a:latin typeface="Times New Roman" panose="02020603050405020304" pitchFamily="18" charset="0"/>
              </a:rPr>
              <a:pPr/>
              <a:t>71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A55781AE-2F29-4FD9-81C1-F707472B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92EE9F9A-ACE5-4FC1-8598-E90D87D6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</a:rPr>
              <a:t>Now I’ll describe the API that tries to meet these goals.</a:t>
            </a: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9463629E-6492-4E72-A695-16F7BCB1D717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0171C0F-EF0D-4538-94F9-649A8EED617F}" type="slidenum">
              <a:rPr lang="en-US" altLang="en-US" sz="1300">
                <a:latin typeface="Calibri" panose="020F0502020204030204" pitchFamily="34" charset="0"/>
              </a:rPr>
              <a:pPr algn="r"/>
              <a:t>71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DE16F6A8-70E4-41BD-9B09-20613FA5C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46C58D19-07BC-4F31-9CFB-13616DC88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28DA933A-5B45-4525-A28B-FC8EA93A2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5468CF-8017-4AC4-894C-48BDADA0D291}" type="slidenum">
              <a:rPr lang="en-US" altLang="en-US" sz="1300">
                <a:latin typeface="Times New Roman" panose="02020603050405020304" pitchFamily="18" charset="0"/>
              </a:rPr>
              <a:pPr/>
              <a:t>75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6C1DD-7EFA-4DF0-B3A3-249F4CCEA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69214C5-58CA-46B0-B1A2-5D0B83F81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DBC47D4-D88E-4874-AF5B-3484824AA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3E850042-601F-4EB2-A48D-289CFBE0D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F16404-8502-41F2-A15B-1357214BE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6A8D4E-86FC-4D15-8E87-3F9B7AACA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BAFFC6-F6A0-4233-86E1-926C325DC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C1EB236-D7C7-4A84-96E4-5C93A95FA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13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A4941E-9A58-4F0D-BCC0-400E69206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BB8DA7-CEFE-4015-83D1-88133C236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09D9EA-94F8-47AF-96C4-BF4CE723C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FCE4790-9A50-4782-ABEA-97268C7E1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3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F50C6-7DC3-46BD-AE11-DA8BF0C29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5592A93-99E9-45CD-B65F-428FE8D90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B640BF0-69D8-49BD-A0BC-6B5A96E46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60A66986-6780-4CB9-B5AE-CCC0EFD1C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60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C4D8D-8D56-449A-BB30-D5B57B94C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24D22-D642-4467-B8BC-F47AE7804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71607C-7B6B-4FB7-9F68-62BBA323B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0FCC934D-B612-4C7C-8B96-3F6C507E1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72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07A3BD-3902-4F7C-B110-EDEA9AF54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695A5E-01E9-4E54-A2E1-2256A9D30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9B4D5-8B43-47A7-8098-377BBCAA4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E8FF685D-85BA-4E3F-95C4-91689FA3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28EFC0-9F53-4249-AE72-FCB71D871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30CCD-FE2A-4E22-AF09-2A338E167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F819AF-EC0B-45B7-A81F-AEBF90497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4B5E2EA4-0A4F-491C-BDCB-2F207CD10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957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7654E-6ABD-4125-B7EA-F89EA76D4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3E247-9AD7-4F76-B4F5-55DDA6F73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A57A-4BCE-4ECC-BE73-64FBA30E7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179DE65F-17AE-49F2-8CC6-C93A4FEC6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78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A9E126-F913-4B41-82C7-D1EB7029E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CB6221-6E23-4992-BC32-F2BD5F11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C1E4B8-7523-4237-9ACA-582F93670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5A172C72-2E70-4C23-9F1D-B8C22FB8B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12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3DEBB4-B74D-4B1B-B916-49B7D8FB0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993F00-CF58-4902-B918-EDF5F98D4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71C1F4-982A-4511-9FE2-D22BE8C5C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73BA819A-AEC9-4A24-8A5F-93B0BB151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8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F2CDA-D52A-4589-B590-08DFAD4C9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DDC73D-AC5B-477A-8823-495BA57FF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75E05A-F505-4E1A-9AA7-70F1DD6EC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F9BA3E0E-3E40-4778-A275-610739352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92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9F0373-CC98-4FB2-A2E6-1B4B09C85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CBAF35-3C1F-4635-A3D3-3158174C2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BCAB95-650E-49D7-B8A5-6752018A8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E00AD5B-7FBA-4CE5-8212-20703CEA9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59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EF4C-2D11-4C9C-A029-B115F00AA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1F72D-20B6-4D25-95AD-8CE82A1BD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2D546-03E8-42BD-909E-B27D13460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530AE147-B58D-492D-8DB9-70D8446A1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27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47D51-EEE0-4A8E-BB96-1F71E611F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43FC4-2A0C-4683-9A0B-2A014D594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CD356-02B8-43A5-A229-5C4AEF404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55EA5B50-CEB0-4C9D-A593-478E1E674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5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272497-2F95-43D4-8E2E-FFA9BF592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EECA9-E863-4410-9A46-C02E59AB2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E4148-4F97-41C7-B16A-C8CF10745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BB691E30-04B0-41FD-8AE2-4A9175E3F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6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73D07-5722-4608-81A2-28A08506D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FD5B3-3D67-4A4A-B63B-A57DB79A3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C7DB9-5548-4A1C-B610-600C0168A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8BF5BAFC-D82B-4E54-BA0B-D9358C1E2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4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17DC5-30AA-454D-8EA8-E421AAC27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A9F6A-FDDB-4F22-AA09-415B2CE69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CBE28-72D2-4DF7-8E1E-1F63B9133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402EF945-661E-4CFF-9C0B-A4C84E90C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04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77D7E-021F-48DF-B929-3B301483F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F77ACB-9D04-42AD-8063-190F30772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4DD44D-0F7C-4DAC-AE75-90E7D7075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AD1F3551-A9CB-4573-B76C-3F8CAAB26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43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309491-63F4-4035-BAB3-EC4F6F72E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9385E-5454-4686-82D5-4B4BC394D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85E0B6-ADE3-4EB2-96CF-A5C453106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954A2422-92EE-4FD8-B205-8FBB84AE0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93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9A52C-5C84-4013-8491-B3723F111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37FC7-C442-4C54-9659-173671A80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F8E73-17CC-43F2-8174-EDE748824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3158FA5B-3FAD-46E9-BB17-9C9EA9995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69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7B631F-2C83-4C25-85D2-1B5B7596D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4D2CCA-F60A-4FBC-BBA8-B504CA142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3FFA0-B479-4CA1-8339-420F490D8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F264B20F-8B72-483C-AFA3-E5D4E2DBA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1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A00E2F-16A1-4D41-AF44-D1E935AA2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8EC46-BDD8-4192-BB33-2FBC4E753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8AD27D-130E-464A-AC55-6BEDF8C1F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F9E85F93-14DF-4F33-ACC4-AB356554A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49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AD4DA-06E6-46D6-82E9-0A1CBE442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1922CE-38AF-4721-B465-534F31CF3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C228E7-DC84-4FA6-B5B7-632F0598B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EA5BA7CD-3293-4956-B636-B13B4078D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045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AFA2B1-E290-4A68-B11D-6266E0472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0D82CA-D985-4572-87B6-B252FB89D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0F92EA-AE88-4BF0-9199-83C7FCF5E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5C2E330C-CAF9-4315-B344-B1662C0DC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47413-D037-474A-9A6D-58592CAF4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95B81-5454-46DC-BA34-067FB1B3E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278C5-D0AB-4A6F-803B-A2F7C7B39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7393A1CB-2E3E-4C43-A1B2-3C65255AC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69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FCC1F-2C4A-40C9-963C-09630D9B3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3BF80-9D70-4748-A7E9-2168C1230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47B15-E244-432A-86B5-1504CBB98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CA896633-EC49-433E-971B-A8A7D9AD2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38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41BCC-CD28-46D4-A70F-0E8B17029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AD765-A657-4266-B94F-467B5B8E5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2B01B-8729-4429-81C0-84066D047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BDBCF167-9C1F-4C9F-9950-1017572F9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738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A3FF1-AAD7-40A0-B77B-2148D8357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EB0EC-A95D-43B8-B4BE-A264E058C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913B27-86DD-4A09-AE71-C58579886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B0B6A090-123B-465C-9D01-0A9826DD0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3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64CA2-F7B7-4537-9805-EFC555FE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48092F7-583B-4EEA-9410-59F27D216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596AEC5-95C2-4422-843F-4F632603D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037EDDC5-EDA0-447B-A182-2995BBF8C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5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1384E-CF8A-4C5B-888B-30DEF509C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F94AB-1967-4B6E-8845-496608B85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31B01-1CB3-4CA0-BAFF-DDDE9F8B6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E515581-28E0-41BF-AE63-C8AA4E9BB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5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47DE47-CA75-48D8-95C2-514C1EDB2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12D626A-E123-419C-A09A-0A9B6467A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F5FBFA2-33AA-493A-8D74-89E8F5917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992404D-BC10-4A0F-B918-3FD39A0A1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8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50F39E-CB3D-4DE9-B3C4-902ECC5CE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80B8265-9115-4197-82E7-C93A54A78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F0C284B-D107-4538-8A64-93D113A93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3FB9D797-31BD-489A-B903-5FD8DCF56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8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AE013-4CEE-496B-A881-B0DDA0484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EC641D-EF37-485E-8713-11C219C43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5D7292-3E80-4372-84C7-448EC5C5E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4C534322-CDCF-43CA-9F5A-ADCCCC860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7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89D7E-CA04-494C-B446-03FA8D98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9BDC32-17CA-4031-B8CA-B5A657CFA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A82572D-EF15-47FD-AFAA-BD64413FA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7655E763-4F8D-4F81-BD6E-6C2029AF8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740F94-57AF-4DD6-85A9-777E3F434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98E333-BCB7-4F96-9F75-135CC2B08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C2A06E-D18B-44C9-AB3D-0A6D6C6BD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B90DB9B-5787-4D5D-85EE-B8F8D33E75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4-</a:t>
            </a:r>
            <a:fld id="{FC1E622E-A1B1-4087-9469-28C17F7E5D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A354EFA-65F3-44FA-9913-F581718A8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 Layer: Data Plane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MS PGothic" panose="020B0600070205080204" pitchFamily="34" charset="-128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2611F-94B0-44E6-A188-FC58B47CD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89FE53-AA43-4560-ADC0-3B453FD9B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66115B-FC37-4033-B494-7A0CBDBEE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C10477-0FF3-4BE4-96DD-5C139CF20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638294-EEE6-4882-B93F-2DA4ECF2A7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3-</a:t>
            </a:r>
            <a:fld id="{89126D32-147F-49A7-AC48-50966BD3F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B5A664-3C71-403C-A63A-1A1D8C2FE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347DD-245A-479A-8881-D83758FA7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C8B45F-F653-42CD-9221-211AE799E1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1597B1-497B-43A8-B904-35BC43F873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CC5A93-217A-41C2-881D-89005CCBE0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3-</a:t>
            </a:r>
            <a:fld id="{D596F77E-EC7B-4E25-8A8C-9B9CA6BD0E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>
            <a:extLst>
              <a:ext uri="{FF2B5EF4-FFF2-40B4-BE49-F238E27FC236}">
                <a16:creationId xmlns:a16="http://schemas.microsoft.com/office/drawing/2014/main" id="{7F152B92-50A3-4804-A24B-A8A609AD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anose="020B0604020202020204" pitchFamily="34" charset="0"/>
              </a:rPr>
              <a:t>Computer Networking: A Top Down Approach </a:t>
            </a:r>
            <a:br>
              <a:rPr lang="en-US" altLang="en-US" sz="2800">
                <a:solidFill>
                  <a:srgbClr val="008000"/>
                </a:solidFill>
                <a:cs typeface="Arial" panose="020B0604020202020204" pitchFamily="34" charset="0"/>
              </a:rPr>
            </a:br>
            <a:endParaRPr lang="en-US" altLang="en-US" sz="20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0962" name="Text Box 6">
            <a:extLst>
              <a:ext uri="{FF2B5EF4-FFF2-40B4-BE49-F238E27FC236}">
                <a16:creationId xmlns:a16="http://schemas.microsoft.com/office/drawing/2014/main" id="{73EAD97D-3BC9-4E2F-8FA0-78F56420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A note on the use of these Powerpoint slides:</a:t>
            </a:r>
          </a:p>
          <a:p>
            <a:r>
              <a:rPr lang="en-US" altLang="en-US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/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6E6028B5-612A-4658-B4A2-8A8441EF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>
              <a:latin typeface="Gill Sans MT" panose="020B0502020104020203" pitchFamily="34" charset="0"/>
            </a:endParaRP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20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altLang="en-US" sz="120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200"/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200"/>
          </a:p>
          <a:p>
            <a:r>
              <a:rPr lang="en-US" altLang="en-US" sz="1200"/>
              <a:t>     All material copyright 1996-2016</a:t>
            </a:r>
          </a:p>
          <a:p>
            <a:r>
              <a:rPr lang="en-US" altLang="en-US" sz="1200"/>
              <a:t>     J.F Kurose and K.W. Ross, All Rights Reserved</a:t>
            </a:r>
          </a:p>
        </p:txBody>
      </p:sp>
      <p:pic>
        <p:nvPicPr>
          <p:cNvPr id="40964" name="Picture 8">
            <a:extLst>
              <a:ext uri="{FF2B5EF4-FFF2-40B4-BE49-F238E27FC236}">
                <a16:creationId xmlns:a16="http://schemas.microsoft.com/office/drawing/2014/main" id="{F4F0D863-838F-403F-BD2B-EECB8756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>
            <a:extLst>
              <a:ext uri="{FF2B5EF4-FFF2-40B4-BE49-F238E27FC236}">
                <a16:creationId xmlns:a16="http://schemas.microsoft.com/office/drawing/2014/main" id="{B0043677-3F7F-4BD8-AD15-479FCE64F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>
            <a:extLst>
              <a:ext uri="{FF2B5EF4-FFF2-40B4-BE49-F238E27FC236}">
                <a16:creationId xmlns:a16="http://schemas.microsoft.com/office/drawing/2014/main" id="{C01431D3-B4FE-4372-A1BF-36D9268B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anose="020B0604020202020204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  <a:t>April 2016</a:t>
            </a:r>
          </a:p>
        </p:txBody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9C5C3D91-93E4-4E8B-B92F-C5FD1AAB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Chapter 4</a:t>
            </a:r>
            <a:br>
              <a:rPr lang="en-US" altLang="en-US" sz="48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The Data Plane</a:t>
            </a:r>
          </a:p>
        </p:txBody>
      </p:sp>
      <p:pic>
        <p:nvPicPr>
          <p:cNvPr id="40968" name="Picture 9" descr="underline_base">
            <a:extLst>
              <a:ext uri="{FF2B5EF4-FFF2-40B4-BE49-F238E27FC236}">
                <a16:creationId xmlns:a16="http://schemas.microsoft.com/office/drawing/2014/main" id="{3BAD4F7B-74C0-4707-9D5B-E4CEAC604C0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Slide Number Placeholder 5">
            <a:extLst>
              <a:ext uri="{FF2B5EF4-FFF2-40B4-BE49-F238E27FC236}">
                <a16:creationId xmlns:a16="http://schemas.microsoft.com/office/drawing/2014/main" id="{261A0B5E-AECF-4C82-839B-1D230F8D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FEF9C21-4868-41DD-A21E-AABC3DFC5CF0}" type="slidenum">
              <a:rPr lang="en-US" altLang="en-US" sz="1200">
                <a:latin typeface="Tahoma" panose="020B0604030504040204" pitchFamily="34" charset="0"/>
              </a:rPr>
              <a:pPr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70" name="Footer Placeholder 2">
            <a:extLst>
              <a:ext uri="{FF2B5EF4-FFF2-40B4-BE49-F238E27FC236}">
                <a16:creationId xmlns:a16="http://schemas.microsoft.com/office/drawing/2014/main" id="{5DAAF3AA-775B-40F8-99AF-46B23FBE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underline_base">
            <a:extLst>
              <a:ext uri="{FF2B5EF4-FFF2-40B4-BE49-F238E27FC236}">
                <a16:creationId xmlns:a16="http://schemas.microsoft.com/office/drawing/2014/main" id="{BB848895-F540-465E-B297-EF1CAF25674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022B7965-9320-4FE8-BBCE-C8F03698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r>
              <a:rPr lang="en-US" altLang="en-US"/>
              <a:t>Network layer service models:</a:t>
            </a:r>
            <a:endParaRPr lang="en-US" altLang="en-US" sz="4800"/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62760C0B-017A-4FDF-BF84-8158EEE5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/>
              <a:t>Network</a:t>
            </a:r>
          </a:p>
          <a:p>
            <a:pPr algn="r"/>
            <a:r>
              <a:rPr lang="en-US" altLang="en-US" sz="2000"/>
              <a:t>Architecture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Internet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085A4307-0C95-4135-AE36-AB20EE09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Service</a:t>
            </a:r>
          </a:p>
          <a:p>
            <a:r>
              <a:rPr lang="en-US" altLang="en-US" sz="2000"/>
              <a:t>Model</a:t>
            </a:r>
          </a:p>
          <a:p>
            <a:endParaRPr lang="en-US" altLang="en-US" sz="2000"/>
          </a:p>
          <a:p>
            <a:r>
              <a:rPr lang="en-US" altLang="en-US" sz="2000"/>
              <a:t>best effort</a:t>
            </a:r>
          </a:p>
          <a:p>
            <a:endParaRPr lang="en-US" altLang="en-US" sz="2000"/>
          </a:p>
          <a:p>
            <a:r>
              <a:rPr lang="en-US" altLang="en-US" sz="2000"/>
              <a:t>CBR</a:t>
            </a:r>
          </a:p>
          <a:p>
            <a:endParaRPr lang="en-US" altLang="en-US" sz="2000"/>
          </a:p>
          <a:p>
            <a:r>
              <a:rPr lang="en-US" altLang="en-US" sz="2000"/>
              <a:t>VBR</a:t>
            </a:r>
          </a:p>
          <a:p>
            <a:endParaRPr lang="en-US" altLang="en-US" sz="2000"/>
          </a:p>
          <a:p>
            <a:r>
              <a:rPr lang="en-US" altLang="en-US" sz="2000"/>
              <a:t>ABR</a:t>
            </a:r>
          </a:p>
          <a:p>
            <a:endParaRPr lang="en-US" altLang="en-US" sz="2000"/>
          </a:p>
          <a:p>
            <a:r>
              <a:rPr lang="en-US" altLang="en-US" sz="2000"/>
              <a:t>UBR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16E74126-1EB4-49BF-BD3F-68E76F01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Bandwidth</a:t>
            </a:r>
          </a:p>
          <a:p>
            <a:endParaRPr lang="en-US" altLang="en-US" sz="2000"/>
          </a:p>
          <a:p>
            <a:r>
              <a:rPr lang="en-US" altLang="en-US" sz="2000"/>
              <a:t>none</a:t>
            </a:r>
          </a:p>
          <a:p>
            <a:endParaRPr lang="en-US" altLang="en-US" sz="2000"/>
          </a:p>
          <a:p>
            <a:r>
              <a:rPr lang="en-US" altLang="en-US" sz="2000"/>
              <a:t>constant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 </a:t>
            </a:r>
          </a:p>
          <a:p>
            <a:r>
              <a:rPr lang="en-US" altLang="en-US" sz="2000"/>
              <a:t>minimum</a:t>
            </a:r>
          </a:p>
          <a:p>
            <a:r>
              <a:rPr lang="en-US" altLang="en-US" sz="2000"/>
              <a:t>none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2" name="Text Box 11">
            <a:extLst>
              <a:ext uri="{FF2B5EF4-FFF2-40B4-BE49-F238E27FC236}">
                <a16:creationId xmlns:a16="http://schemas.microsoft.com/office/drawing/2014/main" id="{5CAE5EC6-100B-44BE-9E12-B4425C8C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Loss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3" name="Text Box 12">
            <a:extLst>
              <a:ext uri="{FF2B5EF4-FFF2-40B4-BE49-F238E27FC236}">
                <a16:creationId xmlns:a16="http://schemas.microsoft.com/office/drawing/2014/main" id="{053A7CB2-8C8A-4B08-8A19-174CAAD86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Order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4" name="Text Box 13">
            <a:extLst>
              <a:ext uri="{FF2B5EF4-FFF2-40B4-BE49-F238E27FC236}">
                <a16:creationId xmlns:a16="http://schemas.microsoft.com/office/drawing/2014/main" id="{29D2B1F8-5193-4B5A-BF7F-BE4A7907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Timing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5" name="Text Box 14">
            <a:extLst>
              <a:ext uri="{FF2B5EF4-FFF2-40B4-BE49-F238E27FC236}">
                <a16:creationId xmlns:a16="http://schemas.microsoft.com/office/drawing/2014/main" id="{D696887B-F809-4943-90A4-871DDA13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feedback</a:t>
            </a:r>
          </a:p>
          <a:p>
            <a:endParaRPr lang="en-US" altLang="en-US" sz="2000"/>
          </a:p>
          <a:p>
            <a:r>
              <a:rPr lang="en-US" altLang="en-US" sz="2000"/>
              <a:t>no (inferred</a:t>
            </a:r>
          </a:p>
          <a:p>
            <a:r>
              <a:rPr lang="en-US" altLang="en-US" sz="2000"/>
              <a:t>via loss)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6" name="Text Box 15">
            <a:extLst>
              <a:ext uri="{FF2B5EF4-FFF2-40B4-BE49-F238E27FC236}">
                <a16:creationId xmlns:a16="http://schemas.microsoft.com/office/drawing/2014/main" id="{0CD894E6-A063-4ADA-95A5-3410F645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Guarantees ?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7" name="Line 16">
            <a:extLst>
              <a:ext uri="{FF2B5EF4-FFF2-40B4-BE49-F238E27FC236}">
                <a16:creationId xmlns:a16="http://schemas.microsoft.com/office/drawing/2014/main" id="{0BA3F482-8F24-404E-A0A2-30B5A9FDA3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9">
            <a:extLst>
              <a:ext uri="{FF2B5EF4-FFF2-40B4-BE49-F238E27FC236}">
                <a16:creationId xmlns:a16="http://schemas.microsoft.com/office/drawing/2014/main" id="{569F6B05-CE4A-43CB-A96A-0014CB2D0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25">
            <a:extLst>
              <a:ext uri="{FF2B5EF4-FFF2-40B4-BE49-F238E27FC236}">
                <a16:creationId xmlns:a16="http://schemas.microsoft.com/office/drawing/2014/main" id="{17E378AC-B033-48BF-980C-AB8AA5A18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26">
            <a:extLst>
              <a:ext uri="{FF2B5EF4-FFF2-40B4-BE49-F238E27FC236}">
                <a16:creationId xmlns:a16="http://schemas.microsoft.com/office/drawing/2014/main" id="{948EB467-05BD-4803-9A36-B75526107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7">
            <a:extLst>
              <a:ext uri="{FF2B5EF4-FFF2-40B4-BE49-F238E27FC236}">
                <a16:creationId xmlns:a16="http://schemas.microsoft.com/office/drawing/2014/main" id="{6C5E06E8-7EF5-4220-A618-0549094BC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Line 28">
            <a:extLst>
              <a:ext uri="{FF2B5EF4-FFF2-40B4-BE49-F238E27FC236}">
                <a16:creationId xmlns:a16="http://schemas.microsoft.com/office/drawing/2014/main" id="{2B86893D-D950-4DA6-9EA0-E5226001F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Slide Number Placeholder 5">
            <a:extLst>
              <a:ext uri="{FF2B5EF4-FFF2-40B4-BE49-F238E27FC236}">
                <a16:creationId xmlns:a16="http://schemas.microsoft.com/office/drawing/2014/main" id="{C313E101-C53B-45D0-87B1-35A44534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A6679008-30BF-4190-A49D-5F0E58329839}" type="slidenum">
              <a:rPr lang="en-US" altLang="en-US" sz="1200">
                <a:latin typeface="Tahoma" panose="020B0604030504040204" pitchFamily="34" charset="0"/>
              </a:rPr>
              <a:pPr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0194" name="Footer Placeholder 2">
            <a:extLst>
              <a:ext uri="{FF2B5EF4-FFF2-40B4-BE49-F238E27FC236}">
                <a16:creationId xmlns:a16="http://schemas.microsoft.com/office/drawing/2014/main" id="{403CE5B4-9E30-438D-BA0C-A8DD45AC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underline_base">
            <a:extLst>
              <a:ext uri="{FF2B5EF4-FFF2-40B4-BE49-F238E27FC236}">
                <a16:creationId xmlns:a16="http://schemas.microsoft.com/office/drawing/2014/main" id="{199E7676-A4EE-4B89-82CE-646BDECFF3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>
            <a:extLst>
              <a:ext uri="{FF2B5EF4-FFF2-40B4-BE49-F238E27FC236}">
                <a16:creationId xmlns:a16="http://schemas.microsoft.com/office/drawing/2014/main" id="{73A1C5F0-1C17-498E-B86A-9863ADF078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4.1 Overview of Network layer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4.2 What</a:t>
            </a:r>
            <a:r>
              <a:rPr lang="ja-JP" altLang="en-US" sz="2400">
                <a:solidFill>
                  <a:srgbClr val="CC0000"/>
                </a:solidFill>
              </a:rPr>
              <a:t>’</a:t>
            </a:r>
            <a:r>
              <a:rPr lang="en-US" altLang="ja-JP" sz="2400">
                <a:solidFill>
                  <a:srgbClr val="CC0000"/>
                </a:solidFill>
              </a:rPr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4.3 IP: Internet Protocol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A33395CF-5AB3-46C0-BE38-1DEFF0E3A1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4.4 Generalized Forward and SDN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3E051CBE-874F-4F3D-A656-7E1726FA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95E4BD8B-11EE-498C-8EA3-DAB10D54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ABF4816-8F51-43A9-8418-1DDE73C16791}" type="slidenum">
              <a:rPr lang="en-US" altLang="en-US" sz="1200">
                <a:latin typeface="Tahoma" panose="020B0604030504040204" pitchFamily="34" charset="0"/>
              </a:rPr>
              <a:pPr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6" name="Footer Placeholder 2">
            <a:extLst>
              <a:ext uri="{FF2B5EF4-FFF2-40B4-BE49-F238E27FC236}">
                <a16:creationId xmlns:a16="http://schemas.microsoft.com/office/drawing/2014/main" id="{B9475BF3-BDC7-41EB-9A13-A6AD5174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D2DA1F5-834C-4FDC-806D-572966FEB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/>
              <a:t>Router architecture overview</a:t>
            </a:r>
            <a:endParaRPr lang="en-US" altLang="en-US"/>
          </a:p>
        </p:txBody>
      </p:sp>
      <p:grpSp>
        <p:nvGrpSpPr>
          <p:cNvPr id="52226" name="Group 60">
            <a:extLst>
              <a:ext uri="{FF2B5EF4-FFF2-40B4-BE49-F238E27FC236}">
                <a16:creationId xmlns:a16="http://schemas.microsoft.com/office/drawing/2014/main" id="{B21D1179-3D58-4BC0-AC64-4B7290F9B975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>
              <a:extLst>
                <a:ext uri="{FF2B5EF4-FFF2-40B4-BE49-F238E27FC236}">
                  <a16:creationId xmlns:a16="http://schemas.microsoft.com/office/drawing/2014/main" id="{6E90DA4D-32E4-4484-AA7D-AD65DA6F3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9" name="Text Box 48">
              <a:extLst>
                <a:ext uri="{FF2B5EF4-FFF2-40B4-BE49-F238E27FC236}">
                  <a16:creationId xmlns:a16="http://schemas.microsoft.com/office/drawing/2014/main" id="{6C71D047-A8FF-4839-AD1F-7A0451F0C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/>
                <a:t>fabric</a:t>
              </a:r>
            </a:p>
          </p:txBody>
        </p:sp>
      </p:grpSp>
      <p:sp>
        <p:nvSpPr>
          <p:cNvPr id="52227" name="Rectangle 46">
            <a:extLst>
              <a:ext uri="{FF2B5EF4-FFF2-40B4-BE49-F238E27FC236}">
                <a16:creationId xmlns:a16="http://schemas.microsoft.com/office/drawing/2014/main" id="{66106D9E-B761-4E02-939D-0276A664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28" name="Text Box 47">
            <a:extLst>
              <a:ext uri="{FF2B5EF4-FFF2-40B4-BE49-F238E27FC236}">
                <a16:creationId xmlns:a16="http://schemas.microsoft.com/office/drawing/2014/main" id="{904FA61D-46C6-4D1D-B181-E0755E82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processor</a:t>
            </a:r>
          </a:p>
        </p:txBody>
      </p:sp>
      <p:sp>
        <p:nvSpPr>
          <p:cNvPr id="52229" name="Line 50">
            <a:extLst>
              <a:ext uri="{FF2B5EF4-FFF2-40B4-BE49-F238E27FC236}">
                <a16:creationId xmlns:a16="http://schemas.microsoft.com/office/drawing/2014/main" id="{F61DF940-74D3-4E25-A4AF-8BAD090D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>
            <a:extLst>
              <a:ext uri="{FF2B5EF4-FFF2-40B4-BE49-F238E27FC236}">
                <a16:creationId xmlns:a16="http://schemas.microsoft.com/office/drawing/2014/main" id="{C98FEA38-4D08-4AAE-B38C-D1990910ED69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>
              <a:extLst>
                <a:ext uri="{FF2B5EF4-FFF2-40B4-BE49-F238E27FC236}">
                  <a16:creationId xmlns:a16="http://schemas.microsoft.com/office/drawing/2014/main" id="{7977FDE9-3598-4282-940F-782020981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4" name="Rectangle 5">
              <a:extLst>
                <a:ext uri="{FF2B5EF4-FFF2-40B4-BE49-F238E27FC236}">
                  <a16:creationId xmlns:a16="http://schemas.microsoft.com/office/drawing/2014/main" id="{23C6AF56-33E6-4C48-8B7D-B91281B2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5" name="Rectangle 6">
              <a:extLst>
                <a:ext uri="{FF2B5EF4-FFF2-40B4-BE49-F238E27FC236}">
                  <a16:creationId xmlns:a16="http://schemas.microsoft.com/office/drawing/2014/main" id="{0DCEFE66-8BC1-43E3-BF8A-0A8B2CD41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6" name="Rectangle 8">
              <a:extLst>
                <a:ext uri="{FF2B5EF4-FFF2-40B4-BE49-F238E27FC236}">
                  <a16:creationId xmlns:a16="http://schemas.microsoft.com/office/drawing/2014/main" id="{5CCFC8C4-2CA5-4F0A-BB40-AB3B569C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7" name="Line 16">
              <a:extLst>
                <a:ext uri="{FF2B5EF4-FFF2-40B4-BE49-F238E27FC236}">
                  <a16:creationId xmlns:a16="http://schemas.microsoft.com/office/drawing/2014/main" id="{64A2C4E3-5E6C-44D8-9BE6-AB71144C0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>
            <a:extLst>
              <a:ext uri="{FF2B5EF4-FFF2-40B4-BE49-F238E27FC236}">
                <a16:creationId xmlns:a16="http://schemas.microsoft.com/office/drawing/2014/main" id="{C848F755-10A8-471B-BC83-44AC65BBFCD3}"/>
              </a:ext>
            </a:extLst>
          </p:cNvPr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>
              <a:extLst>
                <a:ext uri="{FF2B5EF4-FFF2-40B4-BE49-F238E27FC236}">
                  <a16:creationId xmlns:a16="http://schemas.microsoft.com/office/drawing/2014/main" id="{9B5B4953-8A0E-421D-9845-AAC9D00A0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9" name="Rectangle 20">
              <a:extLst>
                <a:ext uri="{FF2B5EF4-FFF2-40B4-BE49-F238E27FC236}">
                  <a16:creationId xmlns:a16="http://schemas.microsoft.com/office/drawing/2014/main" id="{DC24A6ED-1F20-48CB-A1E8-72C2FF3E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0" name="Rectangle 21">
              <a:extLst>
                <a:ext uri="{FF2B5EF4-FFF2-40B4-BE49-F238E27FC236}">
                  <a16:creationId xmlns:a16="http://schemas.microsoft.com/office/drawing/2014/main" id="{D6A585DD-0739-4131-8C6B-04348A55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1" name="Rectangle 22">
              <a:extLst>
                <a:ext uri="{FF2B5EF4-FFF2-40B4-BE49-F238E27FC236}">
                  <a16:creationId xmlns:a16="http://schemas.microsoft.com/office/drawing/2014/main" id="{85650939-6137-40DC-82F1-43502DC8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2" name="Line 23">
              <a:extLst>
                <a:ext uri="{FF2B5EF4-FFF2-40B4-BE49-F238E27FC236}">
                  <a16:creationId xmlns:a16="http://schemas.microsoft.com/office/drawing/2014/main" id="{DBA57B5D-DAFF-4578-A349-2593AA2B2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>
            <a:extLst>
              <a:ext uri="{FF2B5EF4-FFF2-40B4-BE49-F238E27FC236}">
                <a16:creationId xmlns:a16="http://schemas.microsoft.com/office/drawing/2014/main" id="{C0DB5BC7-3997-4193-A200-B136C4EA2FCE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>
              <a:extLst>
                <a:ext uri="{FF2B5EF4-FFF2-40B4-BE49-F238E27FC236}">
                  <a16:creationId xmlns:a16="http://schemas.microsoft.com/office/drawing/2014/main" id="{F3F8D7A9-1268-4AC1-86C1-2A3384E48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5" name="Oval 26">
              <a:extLst>
                <a:ext uri="{FF2B5EF4-FFF2-40B4-BE49-F238E27FC236}">
                  <a16:creationId xmlns:a16="http://schemas.microsoft.com/office/drawing/2014/main" id="{B1A98684-99BC-498C-82CD-EA3DAA8FA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6" name="Oval 27">
              <a:extLst>
                <a:ext uri="{FF2B5EF4-FFF2-40B4-BE49-F238E27FC236}">
                  <a16:creationId xmlns:a16="http://schemas.microsoft.com/office/drawing/2014/main" id="{DD0C6A36-D837-45CE-BD64-9FE1CE53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7" name="Oval 28">
              <a:extLst>
                <a:ext uri="{FF2B5EF4-FFF2-40B4-BE49-F238E27FC236}">
                  <a16:creationId xmlns:a16="http://schemas.microsoft.com/office/drawing/2014/main" id="{489148A4-B01D-4847-B1C6-86F8955F3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3" name="Text Box 57">
            <a:extLst>
              <a:ext uri="{FF2B5EF4-FFF2-40B4-BE49-F238E27FC236}">
                <a16:creationId xmlns:a16="http://schemas.microsoft.com/office/drawing/2014/main" id="{46F3800E-685B-483B-867D-9F1A8B33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router input ports</a:t>
            </a:r>
          </a:p>
        </p:txBody>
      </p:sp>
      <p:grpSp>
        <p:nvGrpSpPr>
          <p:cNvPr id="52234" name="Group 37">
            <a:extLst>
              <a:ext uri="{FF2B5EF4-FFF2-40B4-BE49-F238E27FC236}">
                <a16:creationId xmlns:a16="http://schemas.microsoft.com/office/drawing/2014/main" id="{24C3B268-2423-4D93-8A0C-5B3F6B404421}"/>
              </a:ext>
            </a:extLst>
          </p:cNvPr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>
              <a:extLst>
                <a:ext uri="{FF2B5EF4-FFF2-40B4-BE49-F238E27FC236}">
                  <a16:creationId xmlns:a16="http://schemas.microsoft.com/office/drawing/2014/main" id="{A98786C3-8B3E-418F-A975-54B2509254F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>
                <a:extLst>
                  <a:ext uri="{FF2B5EF4-FFF2-40B4-BE49-F238E27FC236}">
                    <a16:creationId xmlns:a16="http://schemas.microsoft.com/office/drawing/2014/main" id="{73AA887F-ADC7-471D-9138-F0010520A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1" name="Rectangle 32">
                <a:extLst>
                  <a:ext uri="{FF2B5EF4-FFF2-40B4-BE49-F238E27FC236}">
                    <a16:creationId xmlns:a16="http://schemas.microsoft.com/office/drawing/2014/main" id="{4D8EA19C-D09F-4577-869B-909EB1E9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2" name="Rectangle 33">
                <a:extLst>
                  <a:ext uri="{FF2B5EF4-FFF2-40B4-BE49-F238E27FC236}">
                    <a16:creationId xmlns:a16="http://schemas.microsoft.com/office/drawing/2014/main" id="{70A00FC8-90DB-44EA-A58B-AC25E4A1A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3" name="Rectangle 34">
                <a:extLst>
                  <a:ext uri="{FF2B5EF4-FFF2-40B4-BE49-F238E27FC236}">
                    <a16:creationId xmlns:a16="http://schemas.microsoft.com/office/drawing/2014/main" id="{B686C3EB-02B8-4FED-B956-71A0B00D7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9" name="Line 35">
              <a:extLst>
                <a:ext uri="{FF2B5EF4-FFF2-40B4-BE49-F238E27FC236}">
                  <a16:creationId xmlns:a16="http://schemas.microsoft.com/office/drawing/2014/main" id="{E7E633DA-12B8-4CC7-AC9B-6806DCF07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>
            <a:extLst>
              <a:ext uri="{FF2B5EF4-FFF2-40B4-BE49-F238E27FC236}">
                <a16:creationId xmlns:a16="http://schemas.microsoft.com/office/drawing/2014/main" id="{76B2975F-EF1B-43F0-9782-14E5B87EF84D}"/>
              </a:ext>
            </a:extLst>
          </p:cNvPr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>
              <a:extLst>
                <a:ext uri="{FF2B5EF4-FFF2-40B4-BE49-F238E27FC236}">
                  <a16:creationId xmlns:a16="http://schemas.microsoft.com/office/drawing/2014/main" id="{BC76B48C-22FB-4CD8-9788-00FF53D7D1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>
                <a:extLst>
                  <a:ext uri="{FF2B5EF4-FFF2-40B4-BE49-F238E27FC236}">
                    <a16:creationId xmlns:a16="http://schemas.microsoft.com/office/drawing/2014/main" id="{36229CA9-69BB-407A-9531-81967661D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5" name="Rectangle 41">
                <a:extLst>
                  <a:ext uri="{FF2B5EF4-FFF2-40B4-BE49-F238E27FC236}">
                    <a16:creationId xmlns:a16="http://schemas.microsoft.com/office/drawing/2014/main" id="{D0900049-4140-4A02-A41E-A69DFD515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6" name="Rectangle 42">
                <a:extLst>
                  <a:ext uri="{FF2B5EF4-FFF2-40B4-BE49-F238E27FC236}">
                    <a16:creationId xmlns:a16="http://schemas.microsoft.com/office/drawing/2014/main" id="{6BE3C295-EF86-40D8-B608-CBC33FB17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7" name="Rectangle 43">
                <a:extLst>
                  <a:ext uri="{FF2B5EF4-FFF2-40B4-BE49-F238E27FC236}">
                    <a16:creationId xmlns:a16="http://schemas.microsoft.com/office/drawing/2014/main" id="{AE0747C7-BA9A-44C3-85E8-CAAF6AF3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3" name="Line 44">
              <a:extLst>
                <a:ext uri="{FF2B5EF4-FFF2-40B4-BE49-F238E27FC236}">
                  <a16:creationId xmlns:a16="http://schemas.microsoft.com/office/drawing/2014/main" id="{AD04C365-ECEF-4F1B-B9A9-488574530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>
            <a:extLst>
              <a:ext uri="{FF2B5EF4-FFF2-40B4-BE49-F238E27FC236}">
                <a16:creationId xmlns:a16="http://schemas.microsoft.com/office/drawing/2014/main" id="{155D8638-90AC-4311-B167-CF8511D6C789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>
              <a:extLst>
                <a:ext uri="{FF2B5EF4-FFF2-40B4-BE49-F238E27FC236}">
                  <a16:creationId xmlns:a16="http://schemas.microsoft.com/office/drawing/2014/main" id="{ABF30847-CE2A-47B1-85D7-8D148EAAA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49" name="Oval 53">
              <a:extLst>
                <a:ext uri="{FF2B5EF4-FFF2-40B4-BE49-F238E27FC236}">
                  <a16:creationId xmlns:a16="http://schemas.microsoft.com/office/drawing/2014/main" id="{D31FD415-1CC4-4042-8D0D-3B2671AD0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0" name="Oval 54">
              <a:extLst>
                <a:ext uri="{FF2B5EF4-FFF2-40B4-BE49-F238E27FC236}">
                  <a16:creationId xmlns:a16="http://schemas.microsoft.com/office/drawing/2014/main" id="{F0FA756E-C662-4A53-964F-9CE558767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1" name="Oval 55">
              <a:extLst>
                <a:ext uri="{FF2B5EF4-FFF2-40B4-BE49-F238E27FC236}">
                  <a16:creationId xmlns:a16="http://schemas.microsoft.com/office/drawing/2014/main" id="{7F78D2B4-98E1-4ACD-AD57-C0608A68F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7" name="Text Box 58">
            <a:extLst>
              <a:ext uri="{FF2B5EF4-FFF2-40B4-BE49-F238E27FC236}">
                <a16:creationId xmlns:a16="http://schemas.microsoft.com/office/drawing/2014/main" id="{20752313-7BF4-4C16-8724-AE113284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router output ports</a:t>
            </a:r>
          </a:p>
        </p:txBody>
      </p:sp>
      <p:pic>
        <p:nvPicPr>
          <p:cNvPr id="52238" name="Picture 63" descr="underline_base">
            <a:extLst>
              <a:ext uri="{FF2B5EF4-FFF2-40B4-BE49-F238E27FC236}">
                <a16:creationId xmlns:a16="http://schemas.microsoft.com/office/drawing/2014/main" id="{4BBFA650-186C-4F91-B35C-97E2ACF472D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2963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41D9BF-2AF4-41A5-8224-062CF3D7F0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62ADB0-4BB9-4F97-A625-FB7312CA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CC0000"/>
                </a:solidFill>
              </a:rPr>
              <a:t>forwarding data plane  </a:t>
            </a:r>
            <a:r>
              <a:rPr lang="en-US" altLang="en-US" sz="1600" dirty="0"/>
              <a:t>(hardware</a:t>
            </a:r>
            <a:r>
              <a:rPr lang="en-US" altLang="en-US" sz="1600"/>
              <a:t>) operates </a:t>
            </a:r>
            <a:r>
              <a:rPr lang="en-US" altLang="en-US" sz="1600" dirty="0"/>
              <a:t>in nanosecond timeframe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FEE52-C2C0-4FC9-B447-00D4CB4E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control plane </a:t>
            </a:r>
            <a:r>
              <a:rPr lang="en-US" altLang="en-US" sz="1600"/>
              <a:t>(software)</a:t>
            </a:r>
          </a:p>
          <a:p>
            <a:pPr algn="r"/>
            <a:r>
              <a:rPr lang="en-US" altLang="en-US" sz="1600"/>
              <a:t>operates in millisecond </a:t>
            </a:r>
          </a:p>
          <a:p>
            <a:pPr algn="r"/>
            <a:r>
              <a:rPr lang="en-US" altLang="en-US" sz="1600"/>
              <a:t>time frame</a:t>
            </a:r>
          </a:p>
        </p:txBody>
      </p:sp>
      <p:sp>
        <p:nvSpPr>
          <p:cNvPr id="52242" name="Freeform 10">
            <a:extLst>
              <a:ext uri="{FF2B5EF4-FFF2-40B4-BE49-F238E27FC236}">
                <a16:creationId xmlns:a16="http://schemas.microsoft.com/office/drawing/2014/main" id="{17EE127C-340A-4AE3-B28F-0CCABABB2BC1}"/>
              </a:ext>
            </a:extLst>
          </p:cNvPr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>
            <a:extLst>
              <a:ext uri="{FF2B5EF4-FFF2-40B4-BE49-F238E27FC236}">
                <a16:creationId xmlns:a16="http://schemas.microsoft.com/office/drawing/2014/main" id="{52F169A5-16F3-4BA8-8AC9-35501E76B22C}"/>
              </a:ext>
            </a:extLst>
          </p:cNvPr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32685C4-F102-4002-921E-CCE806171A45}"/>
              </a:ext>
            </a:extLst>
          </p:cNvPr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>
            <a:extLst>
              <a:ext uri="{FF2B5EF4-FFF2-40B4-BE49-F238E27FC236}">
                <a16:creationId xmlns:a16="http://schemas.microsoft.com/office/drawing/2014/main" id="{EB9C59B2-6530-4D13-A2F5-8186188C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 altLang="en-US"/>
              <a:t>high-level view of generic router architecture:</a:t>
            </a:r>
          </a:p>
        </p:txBody>
      </p:sp>
      <p:sp>
        <p:nvSpPr>
          <p:cNvPr id="52246" name="Slide Number Placeholder 5">
            <a:extLst>
              <a:ext uri="{FF2B5EF4-FFF2-40B4-BE49-F238E27FC236}">
                <a16:creationId xmlns:a16="http://schemas.microsoft.com/office/drawing/2014/main" id="{DCAA65EB-5C99-45A5-9EEF-958D47EF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B89D0DF-8313-4AF6-BDEA-834B997D31B6}" type="slidenum">
              <a:rPr lang="en-US" altLang="en-US" sz="1200">
                <a:latin typeface="Tahoma" panose="020B0604030504040204" pitchFamily="34" charset="0"/>
              </a:rPr>
              <a:pPr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47" name="Footer Placeholder 2">
            <a:extLst>
              <a:ext uri="{FF2B5EF4-FFF2-40B4-BE49-F238E27FC236}">
                <a16:creationId xmlns:a16="http://schemas.microsoft.com/office/drawing/2014/main" id="{3EFFBD1B-BD29-4A95-A25B-9E25D747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7" descr="underline_base">
            <a:extLst>
              <a:ext uri="{FF2B5EF4-FFF2-40B4-BE49-F238E27FC236}">
                <a16:creationId xmlns:a16="http://schemas.microsoft.com/office/drawing/2014/main" id="{CDE513DD-B0BB-42D0-A32C-D294CBA441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2">
            <a:extLst>
              <a:ext uri="{FF2B5EF4-FFF2-40B4-BE49-F238E27FC236}">
                <a16:creationId xmlns:a16="http://schemas.microsoft.com/office/drawing/2014/main" id="{A5B1CF97-0571-432D-A80D-D51B9189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4DF53D10-B205-423D-B1BE-9A8A7B00B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3252" name="Rectangle 14">
            <a:extLst>
              <a:ext uri="{FF2B5EF4-FFF2-40B4-BE49-F238E27FC236}">
                <a16:creationId xmlns:a16="http://schemas.microsoft.com/office/drawing/2014/main" id="{54A94985-66B9-431A-9684-59946C76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3" name="Rectangle 15">
            <a:extLst>
              <a:ext uri="{FF2B5EF4-FFF2-40B4-BE49-F238E27FC236}">
                <a16:creationId xmlns:a16="http://schemas.microsoft.com/office/drawing/2014/main" id="{C6E3191A-D47B-4B7C-B592-D276FF44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4" name="Line 16">
            <a:extLst>
              <a:ext uri="{FF2B5EF4-FFF2-40B4-BE49-F238E27FC236}">
                <a16:creationId xmlns:a16="http://schemas.microsoft.com/office/drawing/2014/main" id="{6FEED2C3-FB2B-4342-AD78-84237BB9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>
            <a:extLst>
              <a:ext uri="{FF2B5EF4-FFF2-40B4-BE49-F238E27FC236}">
                <a16:creationId xmlns:a16="http://schemas.microsoft.com/office/drawing/2014/main" id="{4E027406-C554-4D64-959D-B9F918FB3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>
            <a:extLst>
              <a:ext uri="{FF2B5EF4-FFF2-40B4-BE49-F238E27FC236}">
                <a16:creationId xmlns:a16="http://schemas.microsoft.com/office/drawing/2014/main" id="{39CA5D6C-10D0-4F95-ADFC-1C976B900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>
            <a:extLst>
              <a:ext uri="{FF2B5EF4-FFF2-40B4-BE49-F238E27FC236}">
                <a16:creationId xmlns:a16="http://schemas.microsoft.com/office/drawing/2014/main" id="{9E557580-7E12-43C9-AA3C-35A4A3AFD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>
            <a:extLst>
              <a:ext uri="{FF2B5EF4-FFF2-40B4-BE49-F238E27FC236}">
                <a16:creationId xmlns:a16="http://schemas.microsoft.com/office/drawing/2014/main" id="{CDB6E4D4-F4AA-4FA8-A72B-FDA1ABEA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3259" name="Text Box 35">
            <a:extLst>
              <a:ext uri="{FF2B5EF4-FFF2-40B4-BE49-F238E27FC236}">
                <a16:creationId xmlns:a16="http://schemas.microsoft.com/office/drawing/2014/main" id="{169EC75A-2A89-4B9A-86F5-B17795E4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3260" name="Rectangle 3">
            <a:extLst>
              <a:ext uri="{FF2B5EF4-FFF2-40B4-BE49-F238E27FC236}">
                <a16:creationId xmlns:a16="http://schemas.microsoft.com/office/drawing/2014/main" id="{51672A38-41EC-4E4D-BB21-D414DD936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/>
              <a:t>Input port functions</a:t>
            </a:r>
            <a:endParaRPr lang="en-US" altLang="en-US"/>
          </a:p>
        </p:txBody>
      </p:sp>
      <p:sp>
        <p:nvSpPr>
          <p:cNvPr id="53261" name="Rectangle 4">
            <a:extLst>
              <a:ext uri="{FF2B5EF4-FFF2-40B4-BE49-F238E27FC236}">
                <a16:creationId xmlns:a16="http://schemas.microsoft.com/office/drawing/2014/main" id="{81235387-4147-46D2-95ED-2341ECBEA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99"/>
                </a:solidFill>
              </a:rPr>
              <a:t>decentralized switching</a:t>
            </a:r>
            <a:r>
              <a:rPr lang="en-US" altLang="en-US" sz="2400" i="1">
                <a:solidFill>
                  <a:srgbClr val="000099"/>
                </a:solidFill>
              </a:rPr>
              <a:t>:</a:t>
            </a:r>
            <a:r>
              <a:rPr lang="en-US" altLang="en-US" sz="240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using header field values, lookup output port using forwarding table in input port memory </a:t>
            </a:r>
            <a:r>
              <a:rPr lang="en-US" altLang="en-US" sz="2200" i="1"/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goal: complete input port processing at </a:t>
            </a:r>
            <a:r>
              <a:rPr lang="ja-JP" altLang="en-US" sz="2200"/>
              <a:t>‘</a:t>
            </a:r>
            <a:r>
              <a:rPr lang="en-US" altLang="ja-JP" sz="2200"/>
              <a:t>line speed</a:t>
            </a:r>
            <a:r>
              <a:rPr lang="ja-JP" altLang="en-US" sz="2200"/>
              <a:t>’</a:t>
            </a:r>
            <a:endParaRPr lang="en-US" altLang="ja-JP" sz="2200"/>
          </a:p>
          <a:p>
            <a:pPr>
              <a:lnSpc>
                <a:spcPct val="90000"/>
              </a:lnSpc>
            </a:pPr>
            <a:r>
              <a:rPr lang="en-US" altLang="en-US" sz="2200"/>
              <a:t>queuing: if datagrams arrive faster than forwarding rate into switch fabric</a:t>
            </a:r>
          </a:p>
        </p:txBody>
      </p:sp>
      <p:sp>
        <p:nvSpPr>
          <p:cNvPr id="53262" name="Text Box 5">
            <a:extLst>
              <a:ext uri="{FF2B5EF4-FFF2-40B4-BE49-F238E27FC236}">
                <a16:creationId xmlns:a16="http://schemas.microsoft.com/office/drawing/2014/main" id="{19F63A47-52C9-4979-A23E-1D0C2CC3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3263" name="Text Box 6">
            <a:extLst>
              <a:ext uri="{FF2B5EF4-FFF2-40B4-BE49-F238E27FC236}">
                <a16:creationId xmlns:a16="http://schemas.microsoft.com/office/drawing/2014/main" id="{1760029E-501D-4E70-85A5-EE07E7F3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en-US" sz="2000"/>
              <a:t>e.g., Ethernet</a:t>
            </a:r>
          </a:p>
          <a:p>
            <a:pPr algn="r"/>
            <a:r>
              <a:rPr lang="en-US" altLang="en-US" sz="2000"/>
              <a:t>see chapter 5</a:t>
            </a:r>
            <a:endParaRPr lang="en-US" altLang="en-US" sz="1800"/>
          </a:p>
        </p:txBody>
      </p:sp>
      <p:sp>
        <p:nvSpPr>
          <p:cNvPr id="53264" name="Line 45">
            <a:extLst>
              <a:ext uri="{FF2B5EF4-FFF2-40B4-BE49-F238E27FC236}">
                <a16:creationId xmlns:a16="http://schemas.microsoft.com/office/drawing/2014/main" id="{C6251051-E595-429D-AE02-D35A95480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>
            <a:extLst>
              <a:ext uri="{FF2B5EF4-FFF2-40B4-BE49-F238E27FC236}">
                <a16:creationId xmlns:a16="http://schemas.microsoft.com/office/drawing/2014/main" id="{D7FE557C-54AD-4214-9824-232275CA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3266" name="Group 56">
            <a:extLst>
              <a:ext uri="{FF2B5EF4-FFF2-40B4-BE49-F238E27FC236}">
                <a16:creationId xmlns:a16="http://schemas.microsoft.com/office/drawing/2014/main" id="{FDE76581-885A-4692-B413-9F51869FF289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3272" name="Rectangle 47">
              <a:extLst>
                <a:ext uri="{FF2B5EF4-FFF2-40B4-BE49-F238E27FC236}">
                  <a16:creationId xmlns:a16="http://schemas.microsoft.com/office/drawing/2014/main" id="{8BAD4A48-9A54-4FB0-BF32-525FFECD6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273" name="Line 48">
              <a:extLst>
                <a:ext uri="{FF2B5EF4-FFF2-40B4-BE49-F238E27FC236}">
                  <a16:creationId xmlns:a16="http://schemas.microsoft.com/office/drawing/2014/main" id="{B90E8562-D986-4AE2-97EC-8BC48A418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>
              <a:extLst>
                <a:ext uri="{FF2B5EF4-FFF2-40B4-BE49-F238E27FC236}">
                  <a16:creationId xmlns:a16="http://schemas.microsoft.com/office/drawing/2014/main" id="{F60EC078-7D2E-4993-B150-F25901AC7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>
              <a:extLst>
                <a:ext uri="{FF2B5EF4-FFF2-40B4-BE49-F238E27FC236}">
                  <a16:creationId xmlns:a16="http://schemas.microsoft.com/office/drawing/2014/main" id="{11E2EF89-C4EA-4FE2-9D5A-F860BB0B9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>
              <a:extLst>
                <a:ext uri="{FF2B5EF4-FFF2-40B4-BE49-F238E27FC236}">
                  <a16:creationId xmlns:a16="http://schemas.microsoft.com/office/drawing/2014/main" id="{580ACD19-9615-45C7-931B-494C5F97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>
              <a:extLst>
                <a:ext uri="{FF2B5EF4-FFF2-40B4-BE49-F238E27FC236}">
                  <a16:creationId xmlns:a16="http://schemas.microsoft.com/office/drawing/2014/main" id="{039C9FC3-7169-45CE-BED7-8A1038AAE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>
              <a:extLst>
                <a:ext uri="{FF2B5EF4-FFF2-40B4-BE49-F238E27FC236}">
                  <a16:creationId xmlns:a16="http://schemas.microsoft.com/office/drawing/2014/main" id="{8CDF31B2-6A41-4C18-9E66-E0CD9323B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>
              <a:extLst>
                <a:ext uri="{FF2B5EF4-FFF2-40B4-BE49-F238E27FC236}">
                  <a16:creationId xmlns:a16="http://schemas.microsoft.com/office/drawing/2014/main" id="{78AD30EE-112C-4D19-91A8-C6539B819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>
              <a:extLst>
                <a:ext uri="{FF2B5EF4-FFF2-40B4-BE49-F238E27FC236}">
                  <a16:creationId xmlns:a16="http://schemas.microsoft.com/office/drawing/2014/main" id="{3A1FD28A-1A35-4955-8B50-37D25B3F9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>
            <a:extLst>
              <a:ext uri="{FF2B5EF4-FFF2-40B4-BE49-F238E27FC236}">
                <a16:creationId xmlns:a16="http://schemas.microsoft.com/office/drawing/2014/main" id="{8734DD6D-B68D-407E-8C36-C23D29EE0F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>
            <a:extLst>
              <a:ext uri="{FF2B5EF4-FFF2-40B4-BE49-F238E27FC236}">
                <a16:creationId xmlns:a16="http://schemas.microsoft.com/office/drawing/2014/main" id="{A32A86F0-70EA-464A-A184-097D5E3BE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>
            <a:extLst>
              <a:ext uri="{FF2B5EF4-FFF2-40B4-BE49-F238E27FC236}">
                <a16:creationId xmlns:a16="http://schemas.microsoft.com/office/drawing/2014/main" id="{54C204F6-DAD8-4E00-AF5E-8D9E26F62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Slide Number Placeholder 5">
            <a:extLst>
              <a:ext uri="{FF2B5EF4-FFF2-40B4-BE49-F238E27FC236}">
                <a16:creationId xmlns:a16="http://schemas.microsoft.com/office/drawing/2014/main" id="{B1ECE908-C69D-45F7-8535-C11AC4FE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D5869B7-EB1C-44AF-BDF7-7C54A02699F1}" type="slidenum">
              <a:rPr lang="en-US" altLang="en-US" sz="1200">
                <a:latin typeface="Tahoma" panose="020B0604030504040204" pitchFamily="34" charset="0"/>
              </a:rPr>
              <a:pPr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71" name="Footer Placeholder 2">
            <a:extLst>
              <a:ext uri="{FF2B5EF4-FFF2-40B4-BE49-F238E27FC236}">
                <a16:creationId xmlns:a16="http://schemas.microsoft.com/office/drawing/2014/main" id="{4E92A688-E4EB-4C4C-92F3-E2D7969F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7" descr="underline_base">
            <a:extLst>
              <a:ext uri="{FF2B5EF4-FFF2-40B4-BE49-F238E27FC236}">
                <a16:creationId xmlns:a16="http://schemas.microsoft.com/office/drawing/2014/main" id="{B31A21F9-C4F0-4737-9816-FD87A88A8E5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2">
            <a:extLst>
              <a:ext uri="{FF2B5EF4-FFF2-40B4-BE49-F238E27FC236}">
                <a16:creationId xmlns:a16="http://schemas.microsoft.com/office/drawing/2014/main" id="{33CBDFC5-9424-49A6-A26F-F470412FF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5" name="Rectangle 13">
            <a:extLst>
              <a:ext uri="{FF2B5EF4-FFF2-40B4-BE49-F238E27FC236}">
                <a16:creationId xmlns:a16="http://schemas.microsoft.com/office/drawing/2014/main" id="{776A26D0-5A2D-4287-B4AA-F362605A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4276" name="Rectangle 14">
            <a:extLst>
              <a:ext uri="{FF2B5EF4-FFF2-40B4-BE49-F238E27FC236}">
                <a16:creationId xmlns:a16="http://schemas.microsoft.com/office/drawing/2014/main" id="{5CB0036B-406B-4800-ADFD-AEC0E51BA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7" name="Rectangle 15">
            <a:extLst>
              <a:ext uri="{FF2B5EF4-FFF2-40B4-BE49-F238E27FC236}">
                <a16:creationId xmlns:a16="http://schemas.microsoft.com/office/drawing/2014/main" id="{733586DF-F8F4-4C18-ACAD-EFB830B0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8" name="Line 16">
            <a:extLst>
              <a:ext uri="{FF2B5EF4-FFF2-40B4-BE49-F238E27FC236}">
                <a16:creationId xmlns:a16="http://schemas.microsoft.com/office/drawing/2014/main" id="{E4209247-0DA3-414D-8CE9-4A8E37DB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>
            <a:extLst>
              <a:ext uri="{FF2B5EF4-FFF2-40B4-BE49-F238E27FC236}">
                <a16:creationId xmlns:a16="http://schemas.microsoft.com/office/drawing/2014/main" id="{508A3816-F25C-446A-B233-F95B750EA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>
            <a:extLst>
              <a:ext uri="{FF2B5EF4-FFF2-40B4-BE49-F238E27FC236}">
                <a16:creationId xmlns:a16="http://schemas.microsoft.com/office/drawing/2014/main" id="{E533EABC-7549-45D9-B11D-232103DFF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>
            <a:extLst>
              <a:ext uri="{FF2B5EF4-FFF2-40B4-BE49-F238E27FC236}">
                <a16:creationId xmlns:a16="http://schemas.microsoft.com/office/drawing/2014/main" id="{AFE6656F-3E7C-4897-8F38-BCF4757DF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>
            <a:extLst>
              <a:ext uri="{FF2B5EF4-FFF2-40B4-BE49-F238E27FC236}">
                <a16:creationId xmlns:a16="http://schemas.microsoft.com/office/drawing/2014/main" id="{06A3313E-7290-4F2C-A352-104B2557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4283" name="Text Box 35">
            <a:extLst>
              <a:ext uri="{FF2B5EF4-FFF2-40B4-BE49-F238E27FC236}">
                <a16:creationId xmlns:a16="http://schemas.microsoft.com/office/drawing/2014/main" id="{53327D96-3675-48AC-9DB7-45EB5C50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4284" name="Rectangle 3">
            <a:extLst>
              <a:ext uri="{FF2B5EF4-FFF2-40B4-BE49-F238E27FC236}">
                <a16:creationId xmlns:a16="http://schemas.microsoft.com/office/drawing/2014/main" id="{65A7991C-499A-4062-9B65-146C3287E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/>
              <a:t>Input port functions</a:t>
            </a:r>
            <a:endParaRPr lang="en-US" altLang="en-US"/>
          </a:p>
        </p:txBody>
      </p:sp>
      <p:sp>
        <p:nvSpPr>
          <p:cNvPr id="54285" name="Rectangle 4">
            <a:extLst>
              <a:ext uri="{FF2B5EF4-FFF2-40B4-BE49-F238E27FC236}">
                <a16:creationId xmlns:a16="http://schemas.microsoft.com/office/drawing/2014/main" id="{B43DBF08-B9B9-49F9-8D1F-61776DB21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4075" y="3492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99"/>
                </a:solidFill>
              </a:rPr>
              <a:t>decentralized switching</a:t>
            </a:r>
            <a:r>
              <a:rPr lang="en-US" altLang="en-US" sz="2400" i="1">
                <a:solidFill>
                  <a:srgbClr val="000099"/>
                </a:solidFill>
              </a:rPr>
              <a:t>:</a:t>
            </a:r>
            <a:r>
              <a:rPr lang="en-US" altLang="en-US" sz="240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using header field values, lookup output port using forwarding table in input port memory </a:t>
            </a:r>
            <a:r>
              <a:rPr lang="en-US" altLang="en-US" sz="2200" i="1"/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i="1">
                <a:solidFill>
                  <a:srgbClr val="CC0000"/>
                </a:solidFill>
              </a:rPr>
              <a:t>destination-based forwarding: </a:t>
            </a:r>
            <a:r>
              <a:rPr lang="en-US" altLang="en-US" sz="2200"/>
              <a:t>forward based only on destination IP address (traditional)</a:t>
            </a:r>
            <a:endParaRPr lang="en-US" altLang="ja-JP" sz="2200"/>
          </a:p>
          <a:p>
            <a:pPr>
              <a:lnSpc>
                <a:spcPct val="90000"/>
              </a:lnSpc>
            </a:pPr>
            <a:r>
              <a:rPr lang="en-US" altLang="en-US" sz="2200" i="1">
                <a:solidFill>
                  <a:srgbClr val="CC0000"/>
                </a:solidFill>
              </a:rPr>
              <a:t>generalized forwarding: </a:t>
            </a:r>
            <a:r>
              <a:rPr lang="en-US" altLang="en-US" sz="2200"/>
              <a:t>forward based on any set of header field values</a:t>
            </a:r>
          </a:p>
        </p:txBody>
      </p:sp>
      <p:sp>
        <p:nvSpPr>
          <p:cNvPr id="54286" name="Text Box 5">
            <a:extLst>
              <a:ext uri="{FF2B5EF4-FFF2-40B4-BE49-F238E27FC236}">
                <a16:creationId xmlns:a16="http://schemas.microsoft.com/office/drawing/2014/main" id="{357B51FB-D4F1-49D8-977F-C4A3305A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4287" name="Text Box 6">
            <a:extLst>
              <a:ext uri="{FF2B5EF4-FFF2-40B4-BE49-F238E27FC236}">
                <a16:creationId xmlns:a16="http://schemas.microsoft.com/office/drawing/2014/main" id="{3E91D402-8938-44A2-8CC8-C37AD434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en-US" sz="2000"/>
              <a:t>e.g., Ethernet</a:t>
            </a:r>
          </a:p>
          <a:p>
            <a:pPr algn="r"/>
            <a:r>
              <a:rPr lang="en-US" altLang="en-US" sz="2000"/>
              <a:t>see chapter 5</a:t>
            </a:r>
            <a:endParaRPr lang="en-US" altLang="en-US" sz="1800"/>
          </a:p>
        </p:txBody>
      </p:sp>
      <p:sp>
        <p:nvSpPr>
          <p:cNvPr id="54288" name="Line 45">
            <a:extLst>
              <a:ext uri="{FF2B5EF4-FFF2-40B4-BE49-F238E27FC236}">
                <a16:creationId xmlns:a16="http://schemas.microsoft.com/office/drawing/2014/main" id="{1E4C818D-21AA-4E97-B8D4-70A4858BA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>
            <a:extLst>
              <a:ext uri="{FF2B5EF4-FFF2-40B4-BE49-F238E27FC236}">
                <a16:creationId xmlns:a16="http://schemas.microsoft.com/office/drawing/2014/main" id="{71E6AAE7-0D69-49D4-B066-1EAAD8A9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4290" name="Group 56">
            <a:extLst>
              <a:ext uri="{FF2B5EF4-FFF2-40B4-BE49-F238E27FC236}">
                <a16:creationId xmlns:a16="http://schemas.microsoft.com/office/drawing/2014/main" id="{579465D3-B8E5-4AC3-BBA3-6C0DC0388260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4296" name="Rectangle 47">
              <a:extLst>
                <a:ext uri="{FF2B5EF4-FFF2-40B4-BE49-F238E27FC236}">
                  <a16:creationId xmlns:a16="http://schemas.microsoft.com/office/drawing/2014/main" id="{0462ECF2-1EC8-4A84-9612-F0508960B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97" name="Line 48">
              <a:extLst>
                <a:ext uri="{FF2B5EF4-FFF2-40B4-BE49-F238E27FC236}">
                  <a16:creationId xmlns:a16="http://schemas.microsoft.com/office/drawing/2014/main" id="{7FC17219-9052-45B9-A43B-209C01D99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>
              <a:extLst>
                <a:ext uri="{FF2B5EF4-FFF2-40B4-BE49-F238E27FC236}">
                  <a16:creationId xmlns:a16="http://schemas.microsoft.com/office/drawing/2014/main" id="{7C99CF9B-6AEE-4A5D-B3AE-610BCA78F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>
              <a:extLst>
                <a:ext uri="{FF2B5EF4-FFF2-40B4-BE49-F238E27FC236}">
                  <a16:creationId xmlns:a16="http://schemas.microsoft.com/office/drawing/2014/main" id="{08790D7B-1751-46F1-A12A-CC5A579C3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>
              <a:extLst>
                <a:ext uri="{FF2B5EF4-FFF2-40B4-BE49-F238E27FC236}">
                  <a16:creationId xmlns:a16="http://schemas.microsoft.com/office/drawing/2014/main" id="{B9515389-828F-4A74-AB65-6FA8356DA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>
              <a:extLst>
                <a:ext uri="{FF2B5EF4-FFF2-40B4-BE49-F238E27FC236}">
                  <a16:creationId xmlns:a16="http://schemas.microsoft.com/office/drawing/2014/main" id="{43C71E9C-BE41-4B8C-8956-4A62A9094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>
              <a:extLst>
                <a:ext uri="{FF2B5EF4-FFF2-40B4-BE49-F238E27FC236}">
                  <a16:creationId xmlns:a16="http://schemas.microsoft.com/office/drawing/2014/main" id="{04386A2C-E3E2-4B11-A8F9-233E17A8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>
              <a:extLst>
                <a:ext uri="{FF2B5EF4-FFF2-40B4-BE49-F238E27FC236}">
                  <a16:creationId xmlns:a16="http://schemas.microsoft.com/office/drawing/2014/main" id="{C1958B6A-096E-41E4-95E8-31146ABB7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>
              <a:extLst>
                <a:ext uri="{FF2B5EF4-FFF2-40B4-BE49-F238E27FC236}">
                  <a16:creationId xmlns:a16="http://schemas.microsoft.com/office/drawing/2014/main" id="{9D40247A-11B3-4F83-A806-28984C7EB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>
            <a:extLst>
              <a:ext uri="{FF2B5EF4-FFF2-40B4-BE49-F238E27FC236}">
                <a16:creationId xmlns:a16="http://schemas.microsoft.com/office/drawing/2014/main" id="{8D40B6A2-FE10-4FC9-8CEF-1FEA2D774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>
            <a:extLst>
              <a:ext uri="{FF2B5EF4-FFF2-40B4-BE49-F238E27FC236}">
                <a16:creationId xmlns:a16="http://schemas.microsoft.com/office/drawing/2014/main" id="{D13D896E-B546-4BE3-A5BD-8FA6FE3291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60">
            <a:extLst>
              <a:ext uri="{FF2B5EF4-FFF2-40B4-BE49-F238E27FC236}">
                <a16:creationId xmlns:a16="http://schemas.microsoft.com/office/drawing/2014/main" id="{3EA02761-44EE-4A08-947D-F2476B975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3813" y="3070225"/>
            <a:ext cx="476250" cy="577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Slide Number Placeholder 5">
            <a:extLst>
              <a:ext uri="{FF2B5EF4-FFF2-40B4-BE49-F238E27FC236}">
                <a16:creationId xmlns:a16="http://schemas.microsoft.com/office/drawing/2014/main" id="{9421A587-5CDC-4439-900A-DE092756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D55A985-ABE5-4182-9636-3BEE6CB714C5}" type="slidenum">
              <a:rPr lang="en-US" altLang="en-US" sz="1200">
                <a:latin typeface="Tahoma" panose="020B0604030504040204" pitchFamily="34" charset="0"/>
              </a:rPr>
              <a:pPr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4295" name="Footer Placeholder 2">
            <a:extLst>
              <a:ext uri="{FF2B5EF4-FFF2-40B4-BE49-F238E27FC236}">
                <a16:creationId xmlns:a16="http://schemas.microsoft.com/office/drawing/2014/main" id="{97E513C4-41BD-4F52-AFEA-9E18D40C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F9EB327B-84E2-4CA4-8733-C5317A75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555750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1800" b="1">
                <a:cs typeface="Times New Roman" panose="02020603050405020304" pitchFamily="18" charset="0"/>
              </a:rPr>
              <a:t>Destination Address Range</a:t>
            </a:r>
          </a:p>
          <a:p>
            <a:pPr algn="just"/>
            <a:endParaRPr lang="en-US" altLang="en-US" sz="1800" b="1"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11001000 00010111 00010000 00000000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through</a:t>
            </a: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11001000 00010111 00010111 11111111</a:t>
            </a:r>
          </a:p>
          <a:p>
            <a:pPr algn="just"/>
            <a:endParaRPr lang="en-US" altLang="en-US" sz="1800" b="1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11001000 00010111 00011000 00000000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11001000 00010111 00011000 11111111  </a:t>
            </a:r>
          </a:p>
          <a:p>
            <a:pPr algn="just"/>
            <a:endParaRPr lang="en-US" altLang="en-US" sz="2000" b="1">
              <a:latin typeface="Courier New" panose="02070309020205020404" pitchFamily="49" charset="0"/>
            </a:endParaRPr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11001000 00010111 00011001 00000000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11001000 00010111 00011111 11111111  </a:t>
            </a:r>
          </a:p>
          <a:p>
            <a:pPr algn="just"/>
            <a:endParaRPr lang="en-US" altLang="en-US" sz="1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otherwise</a:t>
            </a:r>
          </a:p>
        </p:txBody>
      </p:sp>
      <p:sp>
        <p:nvSpPr>
          <p:cNvPr id="55298" name="Rectangle 5">
            <a:extLst>
              <a:ext uri="{FF2B5EF4-FFF2-40B4-BE49-F238E27FC236}">
                <a16:creationId xmlns:a16="http://schemas.microsoft.com/office/drawing/2014/main" id="{739FDBF2-2531-4D67-9E86-FD3A507A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1557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Link Interface</a:t>
            </a: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 u="sng"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0</a:t>
            </a: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1</a:t>
            </a: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2</a:t>
            </a: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endParaRPr lang="en-US" altLang="en-US" sz="1800">
              <a:cs typeface="Times New Roman" panose="02020603050405020304" pitchFamily="18" charset="0"/>
            </a:endParaRPr>
          </a:p>
          <a:p>
            <a:pPr algn="just"/>
            <a:r>
              <a:rPr lang="en-US" altLang="en-US" sz="1800">
                <a:cs typeface="Times New Roman" panose="02020603050405020304" pitchFamily="18" charset="0"/>
              </a:rPr>
              <a:t>3  </a:t>
            </a:r>
            <a:endParaRPr lang="en-US" altLang="en-US" sz="2000"/>
          </a:p>
          <a:p>
            <a:pPr algn="just"/>
            <a:endParaRPr lang="en-US" altLang="en-US" sz="1800" b="1">
              <a:cs typeface="Times New Roman" panose="02020603050405020304" pitchFamily="18" charset="0"/>
            </a:endParaRPr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E286E373-8331-4FA2-9AA2-A87E2259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00" name="Line 7">
            <a:extLst>
              <a:ext uri="{FF2B5EF4-FFF2-40B4-BE49-F238E27FC236}">
                <a16:creationId xmlns:a16="http://schemas.microsoft.com/office/drawing/2014/main" id="{9FCA83C8-A88C-4A3D-9EE3-DF374435C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475" y="208438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>
            <a:extLst>
              <a:ext uri="{FF2B5EF4-FFF2-40B4-BE49-F238E27FC236}">
                <a16:creationId xmlns:a16="http://schemas.microsoft.com/office/drawing/2014/main" id="{2FE428AC-5C06-42B6-867D-C337B469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3" y="31194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>
            <a:extLst>
              <a:ext uri="{FF2B5EF4-FFF2-40B4-BE49-F238E27FC236}">
                <a16:creationId xmlns:a16="http://schemas.microsoft.com/office/drawing/2014/main" id="{1D4AF556-A49E-4CA1-8048-C814DF61D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42418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>
            <a:extLst>
              <a:ext uri="{FF2B5EF4-FFF2-40B4-BE49-F238E27FC236}">
                <a16:creationId xmlns:a16="http://schemas.microsoft.com/office/drawing/2014/main" id="{3EF0FF63-4646-40A2-9138-486A5BE63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5343525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>
            <a:extLst>
              <a:ext uri="{FF2B5EF4-FFF2-40B4-BE49-F238E27FC236}">
                <a16:creationId xmlns:a16="http://schemas.microsoft.com/office/drawing/2014/main" id="{5E88ECAC-E024-416D-908F-CC46F5D3E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>
            <a:extLst>
              <a:ext uri="{FF2B5EF4-FFF2-40B4-BE49-F238E27FC236}">
                <a16:creationId xmlns:a16="http://schemas.microsoft.com/office/drawing/2014/main" id="{109D116E-F9BC-4492-96F7-1025DBFF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>
                <a:latin typeface="Gill Sans MT" panose="020B0502020104020203" pitchFamily="34" charset="0"/>
              </a:rPr>
              <a:t> but what happens if ranges don</a:t>
            </a:r>
            <a:r>
              <a:rPr lang="ja-JP" altLang="en-US">
                <a:latin typeface="Gill Sans MT" panose="020B0502020104020203" pitchFamily="34" charset="0"/>
              </a:rPr>
              <a:t>’</a:t>
            </a:r>
            <a:r>
              <a:rPr lang="en-US" altLang="ja-JP">
                <a:latin typeface="Gill Sans MT" panose="020B0502020104020203" pitchFamily="34" charset="0"/>
              </a:rPr>
              <a:t>t divide up so nicely? </a:t>
            </a:r>
            <a:endParaRPr lang="en-US" altLang="en-US">
              <a:latin typeface="Gill Sans MT" panose="020B0502020104020203" pitchFamily="34" charset="0"/>
            </a:endParaRPr>
          </a:p>
        </p:txBody>
      </p:sp>
      <p:pic>
        <p:nvPicPr>
          <p:cNvPr id="55306" name="Picture 16" descr="underline_base">
            <a:extLst>
              <a:ext uri="{FF2B5EF4-FFF2-40B4-BE49-F238E27FC236}">
                <a16:creationId xmlns:a16="http://schemas.microsoft.com/office/drawing/2014/main" id="{60660D6B-640D-4400-981C-3219092D587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>
            <a:extLst>
              <a:ext uri="{FF2B5EF4-FFF2-40B4-BE49-F238E27FC236}">
                <a16:creationId xmlns:a16="http://schemas.microsoft.com/office/drawing/2014/main" id="{8AC9DA31-6680-4FD8-9B72-09E744348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Destination-based forwarding</a:t>
            </a:r>
          </a:p>
        </p:txBody>
      </p:sp>
      <p:sp>
        <p:nvSpPr>
          <p:cNvPr id="55308" name="TextBox 1">
            <a:extLst>
              <a:ext uri="{FF2B5EF4-FFF2-40B4-BE49-F238E27FC236}">
                <a16:creationId xmlns:a16="http://schemas.microsoft.com/office/drawing/2014/main" id="{9AEB343A-1638-419C-B3A0-914AC867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1036638"/>
            <a:ext cx="207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forwarding table</a:t>
            </a:r>
          </a:p>
        </p:txBody>
      </p:sp>
      <p:sp>
        <p:nvSpPr>
          <p:cNvPr id="55309" name="Slide Number Placeholder 5">
            <a:extLst>
              <a:ext uri="{FF2B5EF4-FFF2-40B4-BE49-F238E27FC236}">
                <a16:creationId xmlns:a16="http://schemas.microsoft.com/office/drawing/2014/main" id="{C9E3037C-0EEE-4B32-8B71-C04EAD67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64C8FBD-F2F2-4AA7-A84F-95BA0E891BFC}" type="slidenum">
              <a:rPr lang="en-US" altLang="en-US" sz="1200">
                <a:latin typeface="Tahoma" panose="020B0604030504040204" pitchFamily="34" charset="0"/>
              </a:rPr>
              <a:pPr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5310" name="Footer Placeholder 2">
            <a:extLst>
              <a:ext uri="{FF2B5EF4-FFF2-40B4-BE49-F238E27FC236}">
                <a16:creationId xmlns:a16="http://schemas.microsoft.com/office/drawing/2014/main" id="{08D08B5C-B0A8-4E47-B83E-FCCC9643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>
            <a:extLst>
              <a:ext uri="{FF2B5EF4-FFF2-40B4-BE49-F238E27FC236}">
                <a16:creationId xmlns:a16="http://schemas.microsoft.com/office/drawing/2014/main" id="{6425E4CD-BBF3-472D-941B-4DBA5007E79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>
            <a:extLst>
              <a:ext uri="{FF2B5EF4-FFF2-40B4-BE49-F238E27FC236}">
                <a16:creationId xmlns:a16="http://schemas.microsoft.com/office/drawing/2014/main" id="{1CB1D2FB-EABE-4AF3-9CD5-0FAAAA44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3" name="Rectangle 18">
            <a:extLst>
              <a:ext uri="{FF2B5EF4-FFF2-40B4-BE49-F238E27FC236}">
                <a16:creationId xmlns:a16="http://schemas.microsoft.com/office/drawing/2014/main" id="{35B7B27A-F8B5-46B6-AE62-F5E69B07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4" name="Rectangle 17">
            <a:extLst>
              <a:ext uri="{FF2B5EF4-FFF2-40B4-BE49-F238E27FC236}">
                <a16:creationId xmlns:a16="http://schemas.microsoft.com/office/drawing/2014/main" id="{2365452B-F38F-4B90-85C3-26A25AFF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4" name="Rectangle 2">
            <a:extLst>
              <a:ext uri="{FF2B5EF4-FFF2-40B4-BE49-F238E27FC236}">
                <a16:creationId xmlns:a16="http://schemas.microsoft.com/office/drawing/2014/main" id="{24155C5F-41C0-45FB-8CF0-72CB773D3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Longest prefix matching</a:t>
            </a:r>
          </a:p>
        </p:txBody>
      </p:sp>
      <p:sp>
        <p:nvSpPr>
          <p:cNvPr id="56326" name="Rectangle 5">
            <a:extLst>
              <a:ext uri="{FF2B5EF4-FFF2-40B4-BE49-F238E27FC236}">
                <a16:creationId xmlns:a16="http://schemas.microsoft.com/office/drawing/2014/main" id="{E40C172B-4667-4463-9D7A-0FA4CD98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anose="02020603050405020304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00010*** ********* </a:t>
            </a:r>
            <a:endParaRPr lang="en-US" altLang="en-US" sz="2000">
              <a:latin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00011000 *********</a:t>
            </a:r>
            <a:endParaRPr lang="en-US" altLang="en-US" sz="2000">
              <a:latin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00011*** *********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anose="02020603050405020304" pitchFamily="18" charset="0"/>
              </a:rPr>
              <a:t>otherwise  </a:t>
            </a:r>
            <a:r>
              <a:rPr lang="en-US" altLang="en-US" sz="1800">
                <a:latin typeface="Times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33116DBC-F5A5-45F1-80ED-EF416805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DA: 11001000  00010111  00011000  10101010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0676A741-2B39-4906-AA89-FC345CAE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C3207571-D6BA-48E0-8B4D-BBAF54DE0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DA: 11001000  00010111  00010110  10100001 </a:t>
            </a:r>
          </a:p>
        </p:txBody>
      </p:sp>
      <p:sp>
        <p:nvSpPr>
          <p:cNvPr id="56330" name="Text Box 15">
            <a:extLst>
              <a:ext uri="{FF2B5EF4-FFF2-40B4-BE49-F238E27FC236}">
                <a16:creationId xmlns:a16="http://schemas.microsoft.com/office/drawing/2014/main" id="{5A6118A8-E917-4EFA-B480-3D7D0415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56331" name="Text Box 16">
            <a:extLst>
              <a:ext uri="{FF2B5EF4-FFF2-40B4-BE49-F238E27FC236}">
                <a16:creationId xmlns:a16="http://schemas.microsoft.com/office/drawing/2014/main" id="{640ACBFE-05DA-4E11-9DD3-3A13BBBD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56332" name="Text Box 19">
            <a:extLst>
              <a:ext uri="{FF2B5EF4-FFF2-40B4-BE49-F238E27FC236}">
                <a16:creationId xmlns:a16="http://schemas.microsoft.com/office/drawing/2014/main" id="{C115F2E7-41C1-45C0-8B09-CCC262B1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latin typeface="Gill Sans MT" panose="020B0502020104020203" pitchFamily="34" charset="0"/>
              </a:rPr>
              <a:t>when looking for forwarding table entry for given destination address, use </a:t>
            </a:r>
            <a:r>
              <a:rPr lang="en-US" altLang="en-US" sz="2800" i="1">
                <a:solidFill>
                  <a:srgbClr val="000099"/>
                </a:solidFill>
                <a:latin typeface="Gill Sans MT" panose="020B0502020104020203" pitchFamily="34" charset="0"/>
              </a:rPr>
              <a:t>longest</a:t>
            </a:r>
            <a:r>
              <a:rPr lang="en-US" altLang="en-US" sz="2800">
                <a:latin typeface="Gill Sans MT" panose="020B0502020104020203" pitchFamily="34" charset="0"/>
              </a:rPr>
              <a:t> address prefix that matches destination address.</a:t>
            </a:r>
          </a:p>
        </p:txBody>
      </p:sp>
      <p:sp>
        <p:nvSpPr>
          <p:cNvPr id="56333" name="Text Box 22">
            <a:extLst>
              <a:ext uri="{FF2B5EF4-FFF2-40B4-BE49-F238E27FC236}">
                <a16:creationId xmlns:a16="http://schemas.microsoft.com/office/drawing/2014/main" id="{4E5512FD-DACB-4E13-B046-6B4ECF27E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longest prefix matching</a:t>
            </a:r>
          </a:p>
        </p:txBody>
      </p:sp>
      <p:sp>
        <p:nvSpPr>
          <p:cNvPr id="56334" name="Rectangle 24">
            <a:extLst>
              <a:ext uri="{FF2B5EF4-FFF2-40B4-BE49-F238E27FC236}">
                <a16:creationId xmlns:a16="http://schemas.microsoft.com/office/drawing/2014/main" id="{E472E142-DA28-4AFC-BD21-655E6C6E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5" name="Line 25">
            <a:extLst>
              <a:ext uri="{FF2B5EF4-FFF2-40B4-BE49-F238E27FC236}">
                <a16:creationId xmlns:a16="http://schemas.microsoft.com/office/drawing/2014/main" id="{7C16686C-8027-4930-8AD3-F91D97160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>
            <a:extLst>
              <a:ext uri="{FF2B5EF4-FFF2-40B4-BE49-F238E27FC236}">
                <a16:creationId xmlns:a16="http://schemas.microsoft.com/office/drawing/2014/main" id="{20ACFF94-8525-435D-95FE-06931B7CC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>
            <a:extLst>
              <a:ext uri="{FF2B5EF4-FFF2-40B4-BE49-F238E27FC236}">
                <a16:creationId xmlns:a16="http://schemas.microsoft.com/office/drawing/2014/main" id="{087BC779-8777-4CB3-B84B-06853A05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>
            <a:extLst>
              <a:ext uri="{FF2B5EF4-FFF2-40B4-BE49-F238E27FC236}">
                <a16:creationId xmlns:a16="http://schemas.microsoft.com/office/drawing/2014/main" id="{D11C99E2-A0C9-4DFE-8534-6F739FBBD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>
            <a:extLst>
              <a:ext uri="{FF2B5EF4-FFF2-40B4-BE49-F238E27FC236}">
                <a16:creationId xmlns:a16="http://schemas.microsoft.com/office/drawing/2014/main" id="{DA637CCF-AA33-4CDA-9013-48DD5FA2B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>
            <a:extLst>
              <a:ext uri="{FF2B5EF4-FFF2-40B4-BE49-F238E27FC236}">
                <a16:creationId xmlns:a16="http://schemas.microsoft.com/office/drawing/2014/main" id="{709D8D0F-F207-479C-9789-E8388E54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1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2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3</a:t>
            </a:r>
          </a:p>
        </p:txBody>
      </p:sp>
      <p:sp>
        <p:nvSpPr>
          <p:cNvPr id="56341" name="Slide Number Placeholder 5">
            <a:extLst>
              <a:ext uri="{FF2B5EF4-FFF2-40B4-BE49-F238E27FC236}">
                <a16:creationId xmlns:a16="http://schemas.microsoft.com/office/drawing/2014/main" id="{D4F6D1E8-F6A3-4B34-B0FC-FBAC8DE1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7E07CEE4-A666-4ABE-B383-5F973E995F8B}" type="slidenum">
              <a:rPr lang="en-US" altLang="en-US" sz="1200">
                <a:latin typeface="Tahoma" panose="020B0604030504040204" pitchFamily="34" charset="0"/>
              </a:rPr>
              <a:pPr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6342" name="Footer Placeholder 2">
            <a:extLst>
              <a:ext uri="{FF2B5EF4-FFF2-40B4-BE49-F238E27FC236}">
                <a16:creationId xmlns:a16="http://schemas.microsoft.com/office/drawing/2014/main" id="{823AF4AF-4957-4919-B0AD-0B227E52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>
            <a:extLst>
              <a:ext uri="{FF2B5EF4-FFF2-40B4-BE49-F238E27FC236}">
                <a16:creationId xmlns:a16="http://schemas.microsoft.com/office/drawing/2014/main" id="{12491902-A4F2-476E-A213-B98AEAB0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-682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Longest prefix matching</a:t>
            </a:r>
          </a:p>
        </p:txBody>
      </p:sp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C2FE859F-55E7-40F1-B541-4DA7964A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366838"/>
            <a:ext cx="7772400" cy="4648200"/>
          </a:xfrm>
        </p:spPr>
        <p:txBody>
          <a:bodyPr/>
          <a:lstStyle/>
          <a:p>
            <a:r>
              <a:rPr lang="en-US" altLang="en-US"/>
              <a:t>we’ll see</a:t>
            </a:r>
            <a:r>
              <a:rPr lang="en-US" altLang="en-US" i="1">
                <a:solidFill>
                  <a:srgbClr val="000090"/>
                </a:solidFill>
              </a:rPr>
              <a:t> why </a:t>
            </a:r>
            <a:r>
              <a:rPr lang="en-US" altLang="en-US"/>
              <a:t>longest prefix matching is used shortly, when we study addressing</a:t>
            </a:r>
          </a:p>
          <a:p>
            <a:r>
              <a:rPr lang="en-US" altLang="en-US"/>
              <a:t>longest prefix matching: often performed using ternary content addressable memories (TCAMs)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content addressable: </a:t>
            </a:r>
            <a:r>
              <a:rPr lang="en-US" altLang="en-US">
                <a:latin typeface="Gill Sans MT" panose="020B0502020104020203" pitchFamily="34" charset="0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Cisco Catalyst: can up ~1M routing table entries in TCAM</a:t>
            </a:r>
          </a:p>
        </p:txBody>
      </p:sp>
      <p:pic>
        <p:nvPicPr>
          <p:cNvPr id="57347" name="Picture 32" descr="underline_base">
            <a:extLst>
              <a:ext uri="{FF2B5EF4-FFF2-40B4-BE49-F238E27FC236}">
                <a16:creationId xmlns:a16="http://schemas.microsoft.com/office/drawing/2014/main" id="{2204D233-74A5-4FA8-B69F-E386659CDC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7E9903EA-0877-4B88-8F20-C285E0E6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E4A8A18C-59E8-4891-BC35-C91127ABB110}" type="slidenum">
              <a:rPr lang="en-US" altLang="en-US" sz="1200">
                <a:latin typeface="Tahoma" panose="020B0604030504040204" pitchFamily="34" charset="0"/>
              </a:rPr>
              <a:pPr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9" name="Footer Placeholder 2">
            <a:extLst>
              <a:ext uri="{FF2B5EF4-FFF2-40B4-BE49-F238E27FC236}">
                <a16:creationId xmlns:a16="http://schemas.microsoft.com/office/drawing/2014/main" id="{86B8EC23-A50F-4F26-8334-ADE2D69A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74" descr="underline_base">
            <a:extLst>
              <a:ext uri="{FF2B5EF4-FFF2-40B4-BE49-F238E27FC236}">
                <a16:creationId xmlns:a16="http://schemas.microsoft.com/office/drawing/2014/main" id="{D8CC3E6A-AF74-464F-B980-B25763E411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>
            <a:extLst>
              <a:ext uri="{FF2B5EF4-FFF2-40B4-BE49-F238E27FC236}">
                <a16:creationId xmlns:a16="http://schemas.microsoft.com/office/drawing/2014/main" id="{99D5C1A4-7F79-4472-8555-9EF6EDFD5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altLang="en-US" sz="4000"/>
              <a:t>Switching fabrics</a:t>
            </a:r>
            <a:endParaRPr lang="en-US" altLang="en-US"/>
          </a:p>
        </p:txBody>
      </p:sp>
      <p:sp>
        <p:nvSpPr>
          <p:cNvPr id="24582" name="Rectangle 4">
            <a:extLst>
              <a:ext uri="{FF2B5EF4-FFF2-40B4-BE49-F238E27FC236}">
                <a16:creationId xmlns:a16="http://schemas.microsoft.com/office/drawing/2014/main" id="{D7662235-0F37-4EF7-9E90-ABDFB567C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>
                <a:ea typeface="ＭＳ Ｐゴシック" charset="0"/>
              </a:rPr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>
                <a:ea typeface="ＭＳ Ｐゴシック" charset="0"/>
              </a:rPr>
              <a:t>N inputs: switching rate N times line rate desirable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three types of switching fabrics</a:t>
            </a:r>
          </a:p>
        </p:txBody>
      </p:sp>
      <p:grpSp>
        <p:nvGrpSpPr>
          <p:cNvPr id="58372" name="Group 30">
            <a:extLst>
              <a:ext uri="{FF2B5EF4-FFF2-40B4-BE49-F238E27FC236}">
                <a16:creationId xmlns:a16="http://schemas.microsoft.com/office/drawing/2014/main" id="{05537F09-7117-4C7F-970F-7DE6C0C1C99D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58502" name="Rectangle 7">
              <a:extLst>
                <a:ext uri="{FF2B5EF4-FFF2-40B4-BE49-F238E27FC236}">
                  <a16:creationId xmlns:a16="http://schemas.microsoft.com/office/drawing/2014/main" id="{4F5B4971-9F27-4B27-A704-5B493AA9E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3" name="Rectangle 8">
              <a:extLst>
                <a:ext uri="{FF2B5EF4-FFF2-40B4-BE49-F238E27FC236}">
                  <a16:creationId xmlns:a16="http://schemas.microsoft.com/office/drawing/2014/main" id="{6DD6972E-1E57-4CC2-B95A-4F0561C66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4" name="Rectangle 9">
              <a:extLst>
                <a:ext uri="{FF2B5EF4-FFF2-40B4-BE49-F238E27FC236}">
                  <a16:creationId xmlns:a16="http://schemas.microsoft.com/office/drawing/2014/main" id="{5BD3D4B2-906A-4B43-BE9D-F5CA9154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5" name="Rectangle 10">
              <a:extLst>
                <a:ext uri="{FF2B5EF4-FFF2-40B4-BE49-F238E27FC236}">
                  <a16:creationId xmlns:a16="http://schemas.microsoft.com/office/drawing/2014/main" id="{56B6D8F8-7C12-4DE0-8B8B-8CC9EBCD3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6" name="Line 11">
              <a:extLst>
                <a:ext uri="{FF2B5EF4-FFF2-40B4-BE49-F238E27FC236}">
                  <a16:creationId xmlns:a16="http://schemas.microsoft.com/office/drawing/2014/main" id="{F296F5B6-DE0C-4F43-AD1C-D9373D5E5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>
            <a:extLst>
              <a:ext uri="{FF2B5EF4-FFF2-40B4-BE49-F238E27FC236}">
                <a16:creationId xmlns:a16="http://schemas.microsoft.com/office/drawing/2014/main" id="{4D535A44-7B79-48AE-93F2-753DFF6AE658}"/>
              </a:ext>
            </a:extLst>
          </p:cNvPr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58497" name="Rectangle 46">
              <a:extLst>
                <a:ext uri="{FF2B5EF4-FFF2-40B4-BE49-F238E27FC236}">
                  <a16:creationId xmlns:a16="http://schemas.microsoft.com/office/drawing/2014/main" id="{8ECCE261-5BFD-440F-BFB7-0F315963C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8" name="Rectangle 47">
              <a:extLst>
                <a:ext uri="{FF2B5EF4-FFF2-40B4-BE49-F238E27FC236}">
                  <a16:creationId xmlns:a16="http://schemas.microsoft.com/office/drawing/2014/main" id="{BCCCE163-4DF8-4E34-8583-F0F8496C0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9" name="Rectangle 48">
              <a:extLst>
                <a:ext uri="{FF2B5EF4-FFF2-40B4-BE49-F238E27FC236}">
                  <a16:creationId xmlns:a16="http://schemas.microsoft.com/office/drawing/2014/main" id="{BA233068-EFF0-40C8-81A8-58D7972E1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0" name="Rectangle 49">
              <a:extLst>
                <a:ext uri="{FF2B5EF4-FFF2-40B4-BE49-F238E27FC236}">
                  <a16:creationId xmlns:a16="http://schemas.microsoft.com/office/drawing/2014/main" id="{CAFE791D-B00A-4C8D-A880-F6162676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1" name="Line 50">
              <a:extLst>
                <a:ext uri="{FF2B5EF4-FFF2-40B4-BE49-F238E27FC236}">
                  <a16:creationId xmlns:a16="http://schemas.microsoft.com/office/drawing/2014/main" id="{9235F12C-769D-4A98-AB3F-AC861404C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>
            <a:extLst>
              <a:ext uri="{FF2B5EF4-FFF2-40B4-BE49-F238E27FC236}">
                <a16:creationId xmlns:a16="http://schemas.microsoft.com/office/drawing/2014/main" id="{134A30FB-0ED8-40C1-8A08-B68158BEA994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58492" name="Rectangle 52">
              <a:extLst>
                <a:ext uri="{FF2B5EF4-FFF2-40B4-BE49-F238E27FC236}">
                  <a16:creationId xmlns:a16="http://schemas.microsoft.com/office/drawing/2014/main" id="{23F1A2EA-C58F-4CAC-BF60-EFC33B63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3" name="Rectangle 53">
              <a:extLst>
                <a:ext uri="{FF2B5EF4-FFF2-40B4-BE49-F238E27FC236}">
                  <a16:creationId xmlns:a16="http://schemas.microsoft.com/office/drawing/2014/main" id="{F035A003-F810-495E-9F0F-861043AB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4" name="Rectangle 54">
              <a:extLst>
                <a:ext uri="{FF2B5EF4-FFF2-40B4-BE49-F238E27FC236}">
                  <a16:creationId xmlns:a16="http://schemas.microsoft.com/office/drawing/2014/main" id="{603AE8CE-BD7C-430F-8D56-E2B40BCBC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5" name="Rectangle 55">
              <a:extLst>
                <a:ext uri="{FF2B5EF4-FFF2-40B4-BE49-F238E27FC236}">
                  <a16:creationId xmlns:a16="http://schemas.microsoft.com/office/drawing/2014/main" id="{42D61D63-F72C-4969-BE84-0CB13AB5B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6" name="Line 56">
              <a:extLst>
                <a:ext uri="{FF2B5EF4-FFF2-40B4-BE49-F238E27FC236}">
                  <a16:creationId xmlns:a16="http://schemas.microsoft.com/office/drawing/2014/main" id="{845BC127-C8EA-431E-A37A-9823C9171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>
            <a:extLst>
              <a:ext uri="{FF2B5EF4-FFF2-40B4-BE49-F238E27FC236}">
                <a16:creationId xmlns:a16="http://schemas.microsoft.com/office/drawing/2014/main" id="{52B1DD55-1DF0-4FF0-A24C-490CF5BE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58376" name="Group 64">
            <a:extLst>
              <a:ext uri="{FF2B5EF4-FFF2-40B4-BE49-F238E27FC236}">
                <a16:creationId xmlns:a16="http://schemas.microsoft.com/office/drawing/2014/main" id="{63AC9ABC-54FE-4553-ABFC-66E2BD3C77D1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58487" name="Rectangle 59">
              <a:extLst>
                <a:ext uri="{FF2B5EF4-FFF2-40B4-BE49-F238E27FC236}">
                  <a16:creationId xmlns:a16="http://schemas.microsoft.com/office/drawing/2014/main" id="{9A5DAE58-10DF-4252-BCCA-B444917F3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8" name="Rectangle 60">
              <a:extLst>
                <a:ext uri="{FF2B5EF4-FFF2-40B4-BE49-F238E27FC236}">
                  <a16:creationId xmlns:a16="http://schemas.microsoft.com/office/drawing/2014/main" id="{ABE0606E-8ACE-4E8B-B5B7-0BAF64EC6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9" name="Rectangle 61">
              <a:extLst>
                <a:ext uri="{FF2B5EF4-FFF2-40B4-BE49-F238E27FC236}">
                  <a16:creationId xmlns:a16="http://schemas.microsoft.com/office/drawing/2014/main" id="{0FE89AD2-CEEA-4502-A0FF-9F204D28E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0" name="Rectangle 62">
              <a:extLst>
                <a:ext uri="{FF2B5EF4-FFF2-40B4-BE49-F238E27FC236}">
                  <a16:creationId xmlns:a16="http://schemas.microsoft.com/office/drawing/2014/main" id="{F68BCADD-B790-4A7E-A0E0-40C2FF2A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1" name="Line 63">
              <a:extLst>
                <a:ext uri="{FF2B5EF4-FFF2-40B4-BE49-F238E27FC236}">
                  <a16:creationId xmlns:a16="http://schemas.microsoft.com/office/drawing/2014/main" id="{82196028-5E49-40AF-A986-80BD4163A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>
            <a:extLst>
              <a:ext uri="{FF2B5EF4-FFF2-40B4-BE49-F238E27FC236}">
                <a16:creationId xmlns:a16="http://schemas.microsoft.com/office/drawing/2014/main" id="{7C72F20F-52B8-4503-9131-45316715EEAC}"/>
              </a:ext>
            </a:extLst>
          </p:cNvPr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58482" name="Rectangle 66">
              <a:extLst>
                <a:ext uri="{FF2B5EF4-FFF2-40B4-BE49-F238E27FC236}">
                  <a16:creationId xmlns:a16="http://schemas.microsoft.com/office/drawing/2014/main" id="{CA3920E9-3425-4A86-8F41-4F045FD6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3" name="Rectangle 67">
              <a:extLst>
                <a:ext uri="{FF2B5EF4-FFF2-40B4-BE49-F238E27FC236}">
                  <a16:creationId xmlns:a16="http://schemas.microsoft.com/office/drawing/2014/main" id="{F876666C-F671-4013-A188-8130A45FC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4" name="Rectangle 68">
              <a:extLst>
                <a:ext uri="{FF2B5EF4-FFF2-40B4-BE49-F238E27FC236}">
                  <a16:creationId xmlns:a16="http://schemas.microsoft.com/office/drawing/2014/main" id="{893BE688-614F-48FA-8FFB-A9392D619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5" name="Rectangle 69">
              <a:extLst>
                <a:ext uri="{FF2B5EF4-FFF2-40B4-BE49-F238E27FC236}">
                  <a16:creationId xmlns:a16="http://schemas.microsoft.com/office/drawing/2014/main" id="{3698A7CE-ACF6-46FC-8261-B877E79E3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6" name="Line 70">
              <a:extLst>
                <a:ext uri="{FF2B5EF4-FFF2-40B4-BE49-F238E27FC236}">
                  <a16:creationId xmlns:a16="http://schemas.microsoft.com/office/drawing/2014/main" id="{F17C7C4A-3661-4AF5-B693-FCA9DA7E7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>
            <a:extLst>
              <a:ext uri="{FF2B5EF4-FFF2-40B4-BE49-F238E27FC236}">
                <a16:creationId xmlns:a16="http://schemas.microsoft.com/office/drawing/2014/main" id="{3C99644E-66C9-4424-B657-804D5DAED45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58477" name="Rectangle 72">
              <a:extLst>
                <a:ext uri="{FF2B5EF4-FFF2-40B4-BE49-F238E27FC236}">
                  <a16:creationId xmlns:a16="http://schemas.microsoft.com/office/drawing/2014/main" id="{7554E5D4-FD0F-480D-9E49-3C918B869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8" name="Rectangle 73">
              <a:extLst>
                <a:ext uri="{FF2B5EF4-FFF2-40B4-BE49-F238E27FC236}">
                  <a16:creationId xmlns:a16="http://schemas.microsoft.com/office/drawing/2014/main" id="{3698F7F2-1A97-4D1D-8188-27EB84AFE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9" name="Rectangle 74">
              <a:extLst>
                <a:ext uri="{FF2B5EF4-FFF2-40B4-BE49-F238E27FC236}">
                  <a16:creationId xmlns:a16="http://schemas.microsoft.com/office/drawing/2014/main" id="{0FC4A123-A853-4A77-BE69-D10D880B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0" name="Rectangle 75">
              <a:extLst>
                <a:ext uri="{FF2B5EF4-FFF2-40B4-BE49-F238E27FC236}">
                  <a16:creationId xmlns:a16="http://schemas.microsoft.com/office/drawing/2014/main" id="{9E46551F-C8CF-48FE-8592-6743F6F6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1" name="Line 76">
              <a:extLst>
                <a:ext uri="{FF2B5EF4-FFF2-40B4-BE49-F238E27FC236}">
                  <a16:creationId xmlns:a16="http://schemas.microsoft.com/office/drawing/2014/main" id="{12EB7897-E4BF-4EF9-8544-9BF70B633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>
            <a:extLst>
              <a:ext uri="{FF2B5EF4-FFF2-40B4-BE49-F238E27FC236}">
                <a16:creationId xmlns:a16="http://schemas.microsoft.com/office/drawing/2014/main" id="{AEBE833C-9973-42F3-9C39-55B47875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memory</a:t>
            </a:r>
          </a:p>
        </p:txBody>
      </p:sp>
      <p:sp>
        <p:nvSpPr>
          <p:cNvPr id="58380" name="Text Box 79">
            <a:extLst>
              <a:ext uri="{FF2B5EF4-FFF2-40B4-BE49-F238E27FC236}">
                <a16:creationId xmlns:a16="http://schemas.microsoft.com/office/drawing/2014/main" id="{71C4A821-FE10-44FA-B6F8-EFE5C75D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memory</a:t>
            </a:r>
          </a:p>
        </p:txBody>
      </p:sp>
      <p:grpSp>
        <p:nvGrpSpPr>
          <p:cNvPr id="58381" name="Group 80">
            <a:extLst>
              <a:ext uri="{FF2B5EF4-FFF2-40B4-BE49-F238E27FC236}">
                <a16:creationId xmlns:a16="http://schemas.microsoft.com/office/drawing/2014/main" id="{90C9D39B-309F-4D26-8F21-C74A923282A1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58472" name="Rectangle 81">
              <a:extLst>
                <a:ext uri="{FF2B5EF4-FFF2-40B4-BE49-F238E27FC236}">
                  <a16:creationId xmlns:a16="http://schemas.microsoft.com/office/drawing/2014/main" id="{1377CCA7-A4D3-4CDC-9C06-5FDC9E3D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3" name="Rectangle 82">
              <a:extLst>
                <a:ext uri="{FF2B5EF4-FFF2-40B4-BE49-F238E27FC236}">
                  <a16:creationId xmlns:a16="http://schemas.microsoft.com/office/drawing/2014/main" id="{CF50C851-180F-41F0-BD6C-7B1CCAE08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4" name="Rectangle 83">
              <a:extLst>
                <a:ext uri="{FF2B5EF4-FFF2-40B4-BE49-F238E27FC236}">
                  <a16:creationId xmlns:a16="http://schemas.microsoft.com/office/drawing/2014/main" id="{1C2859D1-CC14-4B87-A64D-ED1979C7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5" name="Rectangle 84">
              <a:extLst>
                <a:ext uri="{FF2B5EF4-FFF2-40B4-BE49-F238E27FC236}">
                  <a16:creationId xmlns:a16="http://schemas.microsoft.com/office/drawing/2014/main" id="{F43D428A-1F7C-4DCD-AC87-77FB00664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6" name="Line 85">
              <a:extLst>
                <a:ext uri="{FF2B5EF4-FFF2-40B4-BE49-F238E27FC236}">
                  <a16:creationId xmlns:a16="http://schemas.microsoft.com/office/drawing/2014/main" id="{73091C4D-4648-439D-9B03-90CA055C8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>
            <a:extLst>
              <a:ext uri="{FF2B5EF4-FFF2-40B4-BE49-F238E27FC236}">
                <a16:creationId xmlns:a16="http://schemas.microsoft.com/office/drawing/2014/main" id="{8B412F4E-1037-4A81-BB41-F9BBC7C043D0}"/>
              </a:ext>
            </a:extLst>
          </p:cNvPr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58467" name="Rectangle 87">
              <a:extLst>
                <a:ext uri="{FF2B5EF4-FFF2-40B4-BE49-F238E27FC236}">
                  <a16:creationId xmlns:a16="http://schemas.microsoft.com/office/drawing/2014/main" id="{1748697B-8EED-42CA-8A8D-6B692BD71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8" name="Rectangle 88">
              <a:extLst>
                <a:ext uri="{FF2B5EF4-FFF2-40B4-BE49-F238E27FC236}">
                  <a16:creationId xmlns:a16="http://schemas.microsoft.com/office/drawing/2014/main" id="{A3F37D9B-C0BC-42F9-A59C-FB71ADA5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9" name="Rectangle 89">
              <a:extLst>
                <a:ext uri="{FF2B5EF4-FFF2-40B4-BE49-F238E27FC236}">
                  <a16:creationId xmlns:a16="http://schemas.microsoft.com/office/drawing/2014/main" id="{724ACF2D-D087-47CF-B250-0976E4F20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0" name="Rectangle 90">
              <a:extLst>
                <a:ext uri="{FF2B5EF4-FFF2-40B4-BE49-F238E27FC236}">
                  <a16:creationId xmlns:a16="http://schemas.microsoft.com/office/drawing/2014/main" id="{9A3B7630-CED4-4CF1-855C-E63459E9D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1" name="Line 91">
              <a:extLst>
                <a:ext uri="{FF2B5EF4-FFF2-40B4-BE49-F238E27FC236}">
                  <a16:creationId xmlns:a16="http://schemas.microsoft.com/office/drawing/2014/main" id="{C4B7CE1B-BC72-48EE-BB3A-B77E7390F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>
            <a:extLst>
              <a:ext uri="{FF2B5EF4-FFF2-40B4-BE49-F238E27FC236}">
                <a16:creationId xmlns:a16="http://schemas.microsoft.com/office/drawing/2014/main" id="{8932B8F6-3287-45B0-8C41-061254244BD9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58462" name="Rectangle 93">
              <a:extLst>
                <a:ext uri="{FF2B5EF4-FFF2-40B4-BE49-F238E27FC236}">
                  <a16:creationId xmlns:a16="http://schemas.microsoft.com/office/drawing/2014/main" id="{2F26869B-AFD1-42BD-AF60-F9F9C6EB4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3" name="Rectangle 94">
              <a:extLst>
                <a:ext uri="{FF2B5EF4-FFF2-40B4-BE49-F238E27FC236}">
                  <a16:creationId xmlns:a16="http://schemas.microsoft.com/office/drawing/2014/main" id="{BE9FB560-5796-4FBD-A677-88D74F5C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4" name="Rectangle 95">
              <a:extLst>
                <a:ext uri="{FF2B5EF4-FFF2-40B4-BE49-F238E27FC236}">
                  <a16:creationId xmlns:a16="http://schemas.microsoft.com/office/drawing/2014/main" id="{76079BFF-4AFA-46CA-899E-BC9E9527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5" name="Rectangle 96">
              <a:extLst>
                <a:ext uri="{FF2B5EF4-FFF2-40B4-BE49-F238E27FC236}">
                  <a16:creationId xmlns:a16="http://schemas.microsoft.com/office/drawing/2014/main" id="{AD4640EA-2CF0-4054-A09F-22E33934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6" name="Line 97">
              <a:extLst>
                <a:ext uri="{FF2B5EF4-FFF2-40B4-BE49-F238E27FC236}">
                  <a16:creationId xmlns:a16="http://schemas.microsoft.com/office/drawing/2014/main" id="{E963408A-CD10-4697-B961-BAAF11313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>
            <a:extLst>
              <a:ext uri="{FF2B5EF4-FFF2-40B4-BE49-F238E27FC236}">
                <a16:creationId xmlns:a16="http://schemas.microsoft.com/office/drawing/2014/main" id="{1CE6A8A8-817A-4A6D-80F0-054E19968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>
            <a:extLst>
              <a:ext uri="{FF2B5EF4-FFF2-40B4-BE49-F238E27FC236}">
                <a16:creationId xmlns:a16="http://schemas.microsoft.com/office/drawing/2014/main" id="{1C23DC81-8F70-4932-BB92-1D534DFFAA20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58457" name="Rectangle 100">
              <a:extLst>
                <a:ext uri="{FF2B5EF4-FFF2-40B4-BE49-F238E27FC236}">
                  <a16:creationId xmlns:a16="http://schemas.microsoft.com/office/drawing/2014/main" id="{145F4737-CBB5-4131-9FA8-C22E75FFE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8" name="Rectangle 101">
              <a:extLst>
                <a:ext uri="{FF2B5EF4-FFF2-40B4-BE49-F238E27FC236}">
                  <a16:creationId xmlns:a16="http://schemas.microsoft.com/office/drawing/2014/main" id="{52E8D937-18E1-4F06-A1B6-6814A0DDF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9" name="Rectangle 102">
              <a:extLst>
                <a:ext uri="{FF2B5EF4-FFF2-40B4-BE49-F238E27FC236}">
                  <a16:creationId xmlns:a16="http://schemas.microsoft.com/office/drawing/2014/main" id="{72E28FD2-B5E9-469D-8CF6-F30AD7E7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0" name="Rectangle 103">
              <a:extLst>
                <a:ext uri="{FF2B5EF4-FFF2-40B4-BE49-F238E27FC236}">
                  <a16:creationId xmlns:a16="http://schemas.microsoft.com/office/drawing/2014/main" id="{B561EE52-EA2A-4FCF-80F5-F10084473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1" name="Line 104">
              <a:extLst>
                <a:ext uri="{FF2B5EF4-FFF2-40B4-BE49-F238E27FC236}">
                  <a16:creationId xmlns:a16="http://schemas.microsoft.com/office/drawing/2014/main" id="{A35663DE-C16F-46AA-A054-09173C5EE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>
            <a:extLst>
              <a:ext uri="{FF2B5EF4-FFF2-40B4-BE49-F238E27FC236}">
                <a16:creationId xmlns:a16="http://schemas.microsoft.com/office/drawing/2014/main" id="{3D27CA07-7348-4321-AFC5-FAA94FDC5CF5}"/>
              </a:ext>
            </a:extLst>
          </p:cNvPr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58452" name="Rectangle 106">
              <a:extLst>
                <a:ext uri="{FF2B5EF4-FFF2-40B4-BE49-F238E27FC236}">
                  <a16:creationId xmlns:a16="http://schemas.microsoft.com/office/drawing/2014/main" id="{1305FCCD-9063-481F-A0FC-243F64AA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3" name="Rectangle 107">
              <a:extLst>
                <a:ext uri="{FF2B5EF4-FFF2-40B4-BE49-F238E27FC236}">
                  <a16:creationId xmlns:a16="http://schemas.microsoft.com/office/drawing/2014/main" id="{D6F76F5A-E804-4F99-9256-D8C6250EF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4" name="Rectangle 108">
              <a:extLst>
                <a:ext uri="{FF2B5EF4-FFF2-40B4-BE49-F238E27FC236}">
                  <a16:creationId xmlns:a16="http://schemas.microsoft.com/office/drawing/2014/main" id="{0AF198CF-4689-44D8-BCB5-5A9C167A2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5" name="Rectangle 109">
              <a:extLst>
                <a:ext uri="{FF2B5EF4-FFF2-40B4-BE49-F238E27FC236}">
                  <a16:creationId xmlns:a16="http://schemas.microsoft.com/office/drawing/2014/main" id="{C85D6AAE-4B5D-4232-8020-4CDDEA83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6" name="Line 110">
              <a:extLst>
                <a:ext uri="{FF2B5EF4-FFF2-40B4-BE49-F238E27FC236}">
                  <a16:creationId xmlns:a16="http://schemas.microsoft.com/office/drawing/2014/main" id="{EF97EE0D-881D-4E5D-A140-70CD7E390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>
            <a:extLst>
              <a:ext uri="{FF2B5EF4-FFF2-40B4-BE49-F238E27FC236}">
                <a16:creationId xmlns:a16="http://schemas.microsoft.com/office/drawing/2014/main" id="{B9C35B3D-6AC1-43A4-8833-2164139D4837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58447" name="Rectangle 112">
              <a:extLst>
                <a:ext uri="{FF2B5EF4-FFF2-40B4-BE49-F238E27FC236}">
                  <a16:creationId xmlns:a16="http://schemas.microsoft.com/office/drawing/2014/main" id="{F146543A-26D0-4C7C-94B5-D6C497A5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8" name="Rectangle 113">
              <a:extLst>
                <a:ext uri="{FF2B5EF4-FFF2-40B4-BE49-F238E27FC236}">
                  <a16:creationId xmlns:a16="http://schemas.microsoft.com/office/drawing/2014/main" id="{CF260ABC-B370-4805-BCB0-4813EC7D1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9" name="Rectangle 114">
              <a:extLst>
                <a:ext uri="{FF2B5EF4-FFF2-40B4-BE49-F238E27FC236}">
                  <a16:creationId xmlns:a16="http://schemas.microsoft.com/office/drawing/2014/main" id="{EB64DB7C-EFAD-4C77-A207-59CF7A20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0" name="Rectangle 115">
              <a:extLst>
                <a:ext uri="{FF2B5EF4-FFF2-40B4-BE49-F238E27FC236}">
                  <a16:creationId xmlns:a16="http://schemas.microsoft.com/office/drawing/2014/main" id="{5467B0B7-0175-4673-894A-135CAA6C4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1" name="Line 116">
              <a:extLst>
                <a:ext uri="{FF2B5EF4-FFF2-40B4-BE49-F238E27FC236}">
                  <a16:creationId xmlns:a16="http://schemas.microsoft.com/office/drawing/2014/main" id="{F69DA621-80C0-4666-83B1-110499B95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>
            <a:extLst>
              <a:ext uri="{FF2B5EF4-FFF2-40B4-BE49-F238E27FC236}">
                <a16:creationId xmlns:a16="http://schemas.microsoft.com/office/drawing/2014/main" id="{5E3AAB7F-769B-4D51-8E14-142CB8ED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bus</a:t>
            </a:r>
          </a:p>
        </p:txBody>
      </p:sp>
      <p:grpSp>
        <p:nvGrpSpPr>
          <p:cNvPr id="58389" name="Group 118">
            <a:extLst>
              <a:ext uri="{FF2B5EF4-FFF2-40B4-BE49-F238E27FC236}">
                <a16:creationId xmlns:a16="http://schemas.microsoft.com/office/drawing/2014/main" id="{35954DCF-D37D-4EC0-924A-2B7827AFAA79}"/>
              </a:ext>
            </a:extLst>
          </p:cNvPr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58442" name="Rectangle 119">
              <a:extLst>
                <a:ext uri="{FF2B5EF4-FFF2-40B4-BE49-F238E27FC236}">
                  <a16:creationId xmlns:a16="http://schemas.microsoft.com/office/drawing/2014/main" id="{356B4858-F669-4AF8-B032-78B2E11C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3" name="Rectangle 120">
              <a:extLst>
                <a:ext uri="{FF2B5EF4-FFF2-40B4-BE49-F238E27FC236}">
                  <a16:creationId xmlns:a16="http://schemas.microsoft.com/office/drawing/2014/main" id="{88E392E7-DC34-4999-89E8-F2EE07B49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4" name="Rectangle 121">
              <a:extLst>
                <a:ext uri="{FF2B5EF4-FFF2-40B4-BE49-F238E27FC236}">
                  <a16:creationId xmlns:a16="http://schemas.microsoft.com/office/drawing/2014/main" id="{26AB4677-5E11-431F-BEB9-0B67223F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5" name="Rectangle 122">
              <a:extLst>
                <a:ext uri="{FF2B5EF4-FFF2-40B4-BE49-F238E27FC236}">
                  <a16:creationId xmlns:a16="http://schemas.microsoft.com/office/drawing/2014/main" id="{718E5DD4-1AF2-4CCD-8F1F-FBBA72433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6" name="Line 123">
              <a:extLst>
                <a:ext uri="{FF2B5EF4-FFF2-40B4-BE49-F238E27FC236}">
                  <a16:creationId xmlns:a16="http://schemas.microsoft.com/office/drawing/2014/main" id="{97D8A37B-AFF9-4DDA-8C80-A2A00F5F3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>
            <a:extLst>
              <a:ext uri="{FF2B5EF4-FFF2-40B4-BE49-F238E27FC236}">
                <a16:creationId xmlns:a16="http://schemas.microsoft.com/office/drawing/2014/main" id="{022D229F-5A58-428E-A2B0-CE021563E8EF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58437" name="Rectangle 125">
              <a:extLst>
                <a:ext uri="{FF2B5EF4-FFF2-40B4-BE49-F238E27FC236}">
                  <a16:creationId xmlns:a16="http://schemas.microsoft.com/office/drawing/2014/main" id="{BE1E194B-95A4-428A-B412-A2E2B99D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8" name="Rectangle 126">
              <a:extLst>
                <a:ext uri="{FF2B5EF4-FFF2-40B4-BE49-F238E27FC236}">
                  <a16:creationId xmlns:a16="http://schemas.microsoft.com/office/drawing/2014/main" id="{FACA2939-F708-44FC-9EC0-82340A674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9" name="Rectangle 127">
              <a:extLst>
                <a:ext uri="{FF2B5EF4-FFF2-40B4-BE49-F238E27FC236}">
                  <a16:creationId xmlns:a16="http://schemas.microsoft.com/office/drawing/2014/main" id="{C6E0E358-B846-426B-BC45-FA0B72C22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0" name="Rectangle 128">
              <a:extLst>
                <a:ext uri="{FF2B5EF4-FFF2-40B4-BE49-F238E27FC236}">
                  <a16:creationId xmlns:a16="http://schemas.microsoft.com/office/drawing/2014/main" id="{1B0A5BAD-72E6-4D43-A37F-735A6824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1" name="Line 129">
              <a:extLst>
                <a:ext uri="{FF2B5EF4-FFF2-40B4-BE49-F238E27FC236}">
                  <a16:creationId xmlns:a16="http://schemas.microsoft.com/office/drawing/2014/main" id="{F23CF164-06FC-47C9-A7CE-B3E55528C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>
            <a:extLst>
              <a:ext uri="{FF2B5EF4-FFF2-40B4-BE49-F238E27FC236}">
                <a16:creationId xmlns:a16="http://schemas.microsoft.com/office/drawing/2014/main" id="{77D32EFB-6ABA-41C2-B753-F8218B45C771}"/>
              </a:ext>
            </a:extLst>
          </p:cNvPr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58432" name="Rectangle 131">
              <a:extLst>
                <a:ext uri="{FF2B5EF4-FFF2-40B4-BE49-F238E27FC236}">
                  <a16:creationId xmlns:a16="http://schemas.microsoft.com/office/drawing/2014/main" id="{FB0D75AA-9E53-40BD-8A4E-2846A3CF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3" name="Rectangle 132">
              <a:extLst>
                <a:ext uri="{FF2B5EF4-FFF2-40B4-BE49-F238E27FC236}">
                  <a16:creationId xmlns:a16="http://schemas.microsoft.com/office/drawing/2014/main" id="{7194D73C-A7F7-49A5-8822-DBED0B7D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4" name="Rectangle 133">
              <a:extLst>
                <a:ext uri="{FF2B5EF4-FFF2-40B4-BE49-F238E27FC236}">
                  <a16:creationId xmlns:a16="http://schemas.microsoft.com/office/drawing/2014/main" id="{DE2C423C-6055-4E1A-9E9F-CABFE5094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5" name="Rectangle 134">
              <a:extLst>
                <a:ext uri="{FF2B5EF4-FFF2-40B4-BE49-F238E27FC236}">
                  <a16:creationId xmlns:a16="http://schemas.microsoft.com/office/drawing/2014/main" id="{E8A97724-6C06-4112-85C0-A14953832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6" name="Line 135">
              <a:extLst>
                <a:ext uri="{FF2B5EF4-FFF2-40B4-BE49-F238E27FC236}">
                  <a16:creationId xmlns:a16="http://schemas.microsoft.com/office/drawing/2014/main" id="{A545CF74-F225-4522-96B1-7170C5548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>
            <a:extLst>
              <a:ext uri="{FF2B5EF4-FFF2-40B4-BE49-F238E27FC236}">
                <a16:creationId xmlns:a16="http://schemas.microsoft.com/office/drawing/2014/main" id="{33A1FE3B-93CA-41A3-BDAB-C39AF160D8E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58414" name="Group 136">
              <a:extLst>
                <a:ext uri="{FF2B5EF4-FFF2-40B4-BE49-F238E27FC236}">
                  <a16:creationId xmlns:a16="http://schemas.microsoft.com/office/drawing/2014/main" id="{803D6057-F0A9-4ED8-808D-C3D8F108C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>
                <a:extLst>
                  <a:ext uri="{FF2B5EF4-FFF2-40B4-BE49-F238E27FC236}">
                    <a16:creationId xmlns:a16="http://schemas.microsoft.com/office/drawing/2014/main" id="{151564ED-316E-47EC-BB69-561A88638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8" name="Rectangle 138">
                <a:extLst>
                  <a:ext uri="{FF2B5EF4-FFF2-40B4-BE49-F238E27FC236}">
                    <a16:creationId xmlns:a16="http://schemas.microsoft.com/office/drawing/2014/main" id="{C7852FBB-F0A5-45E8-8BA8-A8F52EE9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9" name="Rectangle 139">
                <a:extLst>
                  <a:ext uri="{FF2B5EF4-FFF2-40B4-BE49-F238E27FC236}">
                    <a16:creationId xmlns:a16="http://schemas.microsoft.com/office/drawing/2014/main" id="{FBCA286A-CBE0-40B2-878C-AF20C8FF8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0" name="Rectangle 140">
                <a:extLst>
                  <a:ext uri="{FF2B5EF4-FFF2-40B4-BE49-F238E27FC236}">
                    <a16:creationId xmlns:a16="http://schemas.microsoft.com/office/drawing/2014/main" id="{92B909C1-FDBE-40B2-ABCD-5DCA6E4E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1" name="Line 141">
                <a:extLst>
                  <a:ext uri="{FF2B5EF4-FFF2-40B4-BE49-F238E27FC236}">
                    <a16:creationId xmlns:a16="http://schemas.microsoft.com/office/drawing/2014/main" id="{725EA2A5-E6A2-4C8F-9E5F-C549472BD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>
              <a:extLst>
                <a:ext uri="{FF2B5EF4-FFF2-40B4-BE49-F238E27FC236}">
                  <a16:creationId xmlns:a16="http://schemas.microsoft.com/office/drawing/2014/main" id="{78CD03A2-FFA4-43B4-A1B1-F066A1159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>
                <a:extLst>
                  <a:ext uri="{FF2B5EF4-FFF2-40B4-BE49-F238E27FC236}">
                    <a16:creationId xmlns:a16="http://schemas.microsoft.com/office/drawing/2014/main" id="{06AD9BA6-0C4A-46F7-AA75-7A4B1E5E2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3" name="Rectangle 144">
                <a:extLst>
                  <a:ext uri="{FF2B5EF4-FFF2-40B4-BE49-F238E27FC236}">
                    <a16:creationId xmlns:a16="http://schemas.microsoft.com/office/drawing/2014/main" id="{6FE1EAD8-6E73-41A2-8EA5-E036E26C4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4" name="Rectangle 145">
                <a:extLst>
                  <a:ext uri="{FF2B5EF4-FFF2-40B4-BE49-F238E27FC236}">
                    <a16:creationId xmlns:a16="http://schemas.microsoft.com/office/drawing/2014/main" id="{50229C01-19EE-4C35-A0BF-1154619CD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5" name="Rectangle 146">
                <a:extLst>
                  <a:ext uri="{FF2B5EF4-FFF2-40B4-BE49-F238E27FC236}">
                    <a16:creationId xmlns:a16="http://schemas.microsoft.com/office/drawing/2014/main" id="{14989AE9-0952-442F-AA76-DC2376E5A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6" name="Line 147">
                <a:extLst>
                  <a:ext uri="{FF2B5EF4-FFF2-40B4-BE49-F238E27FC236}">
                    <a16:creationId xmlns:a16="http://schemas.microsoft.com/office/drawing/2014/main" id="{81274A49-675D-43E5-92B3-673682B10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>
              <a:extLst>
                <a:ext uri="{FF2B5EF4-FFF2-40B4-BE49-F238E27FC236}">
                  <a16:creationId xmlns:a16="http://schemas.microsoft.com/office/drawing/2014/main" id="{484D57AB-5E40-43AD-B569-611B156B2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>
                <a:extLst>
                  <a:ext uri="{FF2B5EF4-FFF2-40B4-BE49-F238E27FC236}">
                    <a16:creationId xmlns:a16="http://schemas.microsoft.com/office/drawing/2014/main" id="{63A560E1-AB86-4BA2-885D-34F7F0E6F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8" name="Rectangle 150">
                <a:extLst>
                  <a:ext uri="{FF2B5EF4-FFF2-40B4-BE49-F238E27FC236}">
                    <a16:creationId xmlns:a16="http://schemas.microsoft.com/office/drawing/2014/main" id="{942F1BA6-2FAE-4720-BEC3-E4342C322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9" name="Rectangle 151">
                <a:extLst>
                  <a:ext uri="{FF2B5EF4-FFF2-40B4-BE49-F238E27FC236}">
                    <a16:creationId xmlns:a16="http://schemas.microsoft.com/office/drawing/2014/main" id="{8DBDEBDB-3F66-4AB0-99BF-538CC0199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0" name="Rectangle 152">
                <a:extLst>
                  <a:ext uri="{FF2B5EF4-FFF2-40B4-BE49-F238E27FC236}">
                    <a16:creationId xmlns:a16="http://schemas.microsoft.com/office/drawing/2014/main" id="{558E6AF6-A5E9-486F-B0E2-226B064C7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1" name="Line 153">
                <a:extLst>
                  <a:ext uri="{FF2B5EF4-FFF2-40B4-BE49-F238E27FC236}">
                    <a16:creationId xmlns:a16="http://schemas.microsoft.com/office/drawing/2014/main" id="{DAF53449-A5D4-4A0B-BC45-808776091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>
            <a:extLst>
              <a:ext uri="{FF2B5EF4-FFF2-40B4-BE49-F238E27FC236}">
                <a16:creationId xmlns:a16="http://schemas.microsoft.com/office/drawing/2014/main" id="{19379B4A-008D-46FF-ADB9-9F09F063C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>
            <a:extLst>
              <a:ext uri="{FF2B5EF4-FFF2-40B4-BE49-F238E27FC236}">
                <a16:creationId xmlns:a16="http://schemas.microsoft.com/office/drawing/2014/main" id="{C9CB8F28-1A93-4098-8D42-68D70E9251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>
            <a:extLst>
              <a:ext uri="{FF2B5EF4-FFF2-40B4-BE49-F238E27FC236}">
                <a16:creationId xmlns:a16="http://schemas.microsoft.com/office/drawing/2014/main" id="{591F37FA-C2EC-40AA-8B4F-77F07D47C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>
            <a:extLst>
              <a:ext uri="{FF2B5EF4-FFF2-40B4-BE49-F238E27FC236}">
                <a16:creationId xmlns:a16="http://schemas.microsoft.com/office/drawing/2014/main" id="{79DFC18B-49D2-4F3E-9B1E-4CEF54569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>
            <a:extLst>
              <a:ext uri="{FF2B5EF4-FFF2-40B4-BE49-F238E27FC236}">
                <a16:creationId xmlns:a16="http://schemas.microsoft.com/office/drawing/2014/main" id="{8D6B7779-D84F-44B0-8F96-006881732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>
            <a:extLst>
              <a:ext uri="{FF2B5EF4-FFF2-40B4-BE49-F238E27FC236}">
                <a16:creationId xmlns:a16="http://schemas.microsoft.com/office/drawing/2014/main" id="{887AAE72-3B48-4238-8F99-AB58760D8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>
            <a:extLst>
              <a:ext uri="{FF2B5EF4-FFF2-40B4-BE49-F238E27FC236}">
                <a16:creationId xmlns:a16="http://schemas.microsoft.com/office/drawing/2014/main" id="{22A7F25F-708B-4BE0-8003-B0DD9403D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0" name="Oval 162">
            <a:extLst>
              <a:ext uri="{FF2B5EF4-FFF2-40B4-BE49-F238E27FC236}">
                <a16:creationId xmlns:a16="http://schemas.microsoft.com/office/drawing/2014/main" id="{8BE60B0C-0239-477E-A13A-8023CE5A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1" name="Oval 163">
            <a:extLst>
              <a:ext uri="{FF2B5EF4-FFF2-40B4-BE49-F238E27FC236}">
                <a16:creationId xmlns:a16="http://schemas.microsoft.com/office/drawing/2014/main" id="{42AD9355-C14C-4321-B37C-378D714D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2" name="Oval 164">
            <a:extLst>
              <a:ext uri="{FF2B5EF4-FFF2-40B4-BE49-F238E27FC236}">
                <a16:creationId xmlns:a16="http://schemas.microsoft.com/office/drawing/2014/main" id="{59E833EF-5EE3-43DC-AD33-EA0511B7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3" name="Oval 165">
            <a:extLst>
              <a:ext uri="{FF2B5EF4-FFF2-40B4-BE49-F238E27FC236}">
                <a16:creationId xmlns:a16="http://schemas.microsoft.com/office/drawing/2014/main" id="{FBCDAC3B-5E56-4510-81BB-BEFC8210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4" name="Oval 166">
            <a:extLst>
              <a:ext uri="{FF2B5EF4-FFF2-40B4-BE49-F238E27FC236}">
                <a16:creationId xmlns:a16="http://schemas.microsoft.com/office/drawing/2014/main" id="{C41E3ACC-8993-475E-BC19-97E3BA49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5" name="Oval 167">
            <a:extLst>
              <a:ext uri="{FF2B5EF4-FFF2-40B4-BE49-F238E27FC236}">
                <a16:creationId xmlns:a16="http://schemas.microsoft.com/office/drawing/2014/main" id="{9288A9EB-985F-4CDE-A7B0-D8E81F3E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6" name="Oval 168">
            <a:extLst>
              <a:ext uri="{FF2B5EF4-FFF2-40B4-BE49-F238E27FC236}">
                <a16:creationId xmlns:a16="http://schemas.microsoft.com/office/drawing/2014/main" id="{98CCEE67-D977-4567-B325-D03972AE8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7" name="Oval 169">
            <a:extLst>
              <a:ext uri="{FF2B5EF4-FFF2-40B4-BE49-F238E27FC236}">
                <a16:creationId xmlns:a16="http://schemas.microsoft.com/office/drawing/2014/main" id="{D80F6618-AA43-4D6B-A1FE-82FFF3C8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8" name="Text Box 170">
            <a:extLst>
              <a:ext uri="{FF2B5EF4-FFF2-40B4-BE49-F238E27FC236}">
                <a16:creationId xmlns:a16="http://schemas.microsoft.com/office/drawing/2014/main" id="{1DBDBDC8-939A-4F35-B9DD-B9D581EE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crossbar</a:t>
            </a:r>
          </a:p>
        </p:txBody>
      </p:sp>
      <p:sp>
        <p:nvSpPr>
          <p:cNvPr id="58409" name="Freeform 171">
            <a:extLst>
              <a:ext uri="{FF2B5EF4-FFF2-40B4-BE49-F238E27FC236}">
                <a16:creationId xmlns:a16="http://schemas.microsoft.com/office/drawing/2014/main" id="{51C99E41-17D9-4107-BD11-40E8DE9A8890}"/>
              </a:ext>
            </a:extLst>
          </p:cNvPr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>
            <a:extLst>
              <a:ext uri="{FF2B5EF4-FFF2-40B4-BE49-F238E27FC236}">
                <a16:creationId xmlns:a16="http://schemas.microsoft.com/office/drawing/2014/main" id="{14102C80-23F1-45AB-89FF-F5DC4B064CFF}"/>
              </a:ext>
            </a:extLst>
          </p:cNvPr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>
            <a:extLst>
              <a:ext uri="{FF2B5EF4-FFF2-40B4-BE49-F238E27FC236}">
                <a16:creationId xmlns:a16="http://schemas.microsoft.com/office/drawing/2014/main" id="{84D74C4D-C473-48CB-9471-EFA23165DBFB}"/>
              </a:ext>
            </a:extLst>
          </p:cNvPr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2" name="Slide Number Placeholder 5">
            <a:extLst>
              <a:ext uri="{FF2B5EF4-FFF2-40B4-BE49-F238E27FC236}">
                <a16:creationId xmlns:a16="http://schemas.microsoft.com/office/drawing/2014/main" id="{DD5BBB7D-E900-4EAA-A7ED-7C8D97A4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1049E99-0688-4934-8C1E-887CBD1C4601}" type="slidenum">
              <a:rPr lang="en-US" altLang="en-US" sz="1200">
                <a:latin typeface="Tahoma" panose="020B0604030504040204" pitchFamily="34" charset="0"/>
              </a:rPr>
              <a:pPr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413" name="Footer Placeholder 2">
            <a:extLst>
              <a:ext uri="{FF2B5EF4-FFF2-40B4-BE49-F238E27FC236}">
                <a16:creationId xmlns:a16="http://schemas.microsoft.com/office/drawing/2014/main" id="{CADC6081-D688-41CE-A21D-AF1875DF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7" descr="underline_base">
            <a:extLst>
              <a:ext uri="{FF2B5EF4-FFF2-40B4-BE49-F238E27FC236}">
                <a16:creationId xmlns:a16="http://schemas.microsoft.com/office/drawing/2014/main" id="{BE63079A-C931-4D4C-BAD5-9954E7F728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584D186C-8F07-47CC-A8FC-39F67131A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r>
              <a:rPr lang="en-US" altLang="en-US" sz="4000"/>
              <a:t>Switching via memory</a:t>
            </a:r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E76495C-210B-42B7-80C3-FC31D49B3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first generation routers:</a:t>
            </a:r>
          </a:p>
          <a:p>
            <a:pPr marL="234950" indent="-234950"/>
            <a:r>
              <a:rPr lang="en-US" altLang="en-US" sz="2400"/>
              <a:t>traditional computers with switching under direct control of CPU</a:t>
            </a:r>
          </a:p>
          <a:p>
            <a:pPr marL="234950" indent="-234950"/>
            <a:r>
              <a:rPr lang="en-US" altLang="en-US" sz="2400"/>
              <a:t>packet copied to system</a:t>
            </a:r>
            <a:r>
              <a:rPr lang="ja-JP" altLang="en-US" sz="2400"/>
              <a:t>’</a:t>
            </a:r>
            <a:r>
              <a:rPr lang="en-US" altLang="ja-JP" sz="2400"/>
              <a:t>s memory</a:t>
            </a:r>
          </a:p>
          <a:p>
            <a:pPr marL="234950" indent="-234950"/>
            <a:r>
              <a:rPr lang="en-US" altLang="en-US" sz="2400"/>
              <a:t> speed limited by memory bandwidth (2 bus crossings per datagram)</a:t>
            </a:r>
            <a:endParaRPr lang="en-US" altLang="en-US" sz="1800"/>
          </a:p>
        </p:txBody>
      </p:sp>
      <p:grpSp>
        <p:nvGrpSpPr>
          <p:cNvPr id="59396" name="Group 42">
            <a:extLst>
              <a:ext uri="{FF2B5EF4-FFF2-40B4-BE49-F238E27FC236}">
                <a16:creationId xmlns:a16="http://schemas.microsoft.com/office/drawing/2014/main" id="{1E8E6A21-B1F6-4B89-9F27-DD13886B940A}"/>
              </a:ext>
            </a:extLst>
          </p:cNvPr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59403" name="Rectangle 30">
              <a:extLst>
                <a:ext uri="{FF2B5EF4-FFF2-40B4-BE49-F238E27FC236}">
                  <a16:creationId xmlns:a16="http://schemas.microsoft.com/office/drawing/2014/main" id="{CA30043A-338C-4153-904F-F749CF879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4" name="Text Box 31">
              <a:extLst>
                <a:ext uri="{FF2B5EF4-FFF2-40B4-BE49-F238E27FC236}">
                  <a16:creationId xmlns:a16="http://schemas.microsoft.com/office/drawing/2014/main" id="{09B92D73-3E3C-4710-9DD8-44EFEFDF9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5" name="Text Box 32">
              <a:extLst>
                <a:ext uri="{FF2B5EF4-FFF2-40B4-BE49-F238E27FC236}">
                  <a16:creationId xmlns:a16="http://schemas.microsoft.com/office/drawing/2014/main" id="{3E6E15D3-D67B-41EC-81B1-B52254E53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memory</a:t>
              </a:r>
            </a:p>
          </p:txBody>
        </p:sp>
        <p:sp>
          <p:nvSpPr>
            <p:cNvPr id="59406" name="Rectangle 34">
              <a:extLst>
                <a:ext uri="{FF2B5EF4-FFF2-40B4-BE49-F238E27FC236}">
                  <a16:creationId xmlns:a16="http://schemas.microsoft.com/office/drawing/2014/main" id="{2ACB1FF1-D0A7-4C6F-84ED-EC23A3927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7" name="Rectangle 35">
              <a:extLst>
                <a:ext uri="{FF2B5EF4-FFF2-40B4-BE49-F238E27FC236}">
                  <a16:creationId xmlns:a16="http://schemas.microsoft.com/office/drawing/2014/main" id="{B272220B-E2AF-4FB6-BB65-19773A71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8" name="Text Box 36">
              <a:extLst>
                <a:ext uri="{FF2B5EF4-FFF2-40B4-BE49-F238E27FC236}">
                  <a16:creationId xmlns:a16="http://schemas.microsoft.com/office/drawing/2014/main" id="{487E3BB8-6AE0-43FE-AB47-C13B6C2EE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9" name="Line 37">
              <a:extLst>
                <a:ext uri="{FF2B5EF4-FFF2-40B4-BE49-F238E27FC236}">
                  <a16:creationId xmlns:a16="http://schemas.microsoft.com/office/drawing/2014/main" id="{5FB4496C-644A-4BF0-8E52-B8A4A2A51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>
              <a:extLst>
                <a:ext uri="{FF2B5EF4-FFF2-40B4-BE49-F238E27FC236}">
                  <a16:creationId xmlns:a16="http://schemas.microsoft.com/office/drawing/2014/main" id="{90E3CF8B-8E82-4EF4-9D00-E65922521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>
              <a:extLst>
                <a:ext uri="{FF2B5EF4-FFF2-40B4-BE49-F238E27FC236}">
                  <a16:creationId xmlns:a16="http://schemas.microsoft.com/office/drawing/2014/main" id="{5F79258B-7E18-4C2A-AE0E-8749D85DF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>
              <a:extLst>
                <a:ext uri="{FF2B5EF4-FFF2-40B4-BE49-F238E27FC236}">
                  <a16:creationId xmlns:a16="http://schemas.microsoft.com/office/drawing/2014/main" id="{2F012E0E-1F14-4A57-995A-D92FBCA1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>
              <a:extLst>
                <a:ext uri="{FF2B5EF4-FFF2-40B4-BE49-F238E27FC236}">
                  <a16:creationId xmlns:a16="http://schemas.microsoft.com/office/drawing/2014/main" id="{81FB412D-CFC3-4719-B0CE-16BDB74A5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system bus</a:t>
              </a:r>
            </a:p>
          </p:txBody>
        </p:sp>
      </p:grpSp>
      <p:pic>
        <p:nvPicPr>
          <p:cNvPr id="59397" name="Picture 43">
            <a:extLst>
              <a:ext uri="{FF2B5EF4-FFF2-40B4-BE49-F238E27FC236}">
                <a16:creationId xmlns:a16="http://schemas.microsoft.com/office/drawing/2014/main" id="{E90EF94E-42FD-4F9D-B430-9A5A38D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>
            <a:extLst>
              <a:ext uri="{FF2B5EF4-FFF2-40B4-BE49-F238E27FC236}">
                <a16:creationId xmlns:a16="http://schemas.microsoft.com/office/drawing/2014/main" id="{D6E593B3-593D-4A16-B49A-D4EEBEFF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>
            <a:extLst>
              <a:ext uri="{FF2B5EF4-FFF2-40B4-BE49-F238E27FC236}">
                <a16:creationId xmlns:a16="http://schemas.microsoft.com/office/drawing/2014/main" id="{666981CF-930D-4E80-8292-90017691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37294" name="Rectangle 46">
            <a:extLst>
              <a:ext uri="{FF2B5EF4-FFF2-40B4-BE49-F238E27FC236}">
                <a16:creationId xmlns:a16="http://schemas.microsoft.com/office/drawing/2014/main" id="{AFFE15D7-5276-4943-A2B6-3B0B9DAD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9401" name="Slide Number Placeholder 5">
            <a:extLst>
              <a:ext uri="{FF2B5EF4-FFF2-40B4-BE49-F238E27FC236}">
                <a16:creationId xmlns:a16="http://schemas.microsoft.com/office/drawing/2014/main" id="{F316D466-5EAC-44AF-8C30-CCA1E4CC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A1BA093-CE22-43C5-AB55-AF3C11A9BFEC}" type="slidenum">
              <a:rPr lang="en-US" altLang="en-US" sz="1200">
                <a:latin typeface="Tahoma" panose="020B0604030504040204" pitchFamily="34" charset="0"/>
              </a:rPr>
              <a:pPr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402" name="Footer Placeholder 2">
            <a:extLst>
              <a:ext uri="{FF2B5EF4-FFF2-40B4-BE49-F238E27FC236}">
                <a16:creationId xmlns:a16="http://schemas.microsoft.com/office/drawing/2014/main" id="{560645CF-A85D-4E24-81CE-E5F8FB31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>
            <a:extLst>
              <a:ext uri="{FF2B5EF4-FFF2-40B4-BE49-F238E27FC236}">
                <a16:creationId xmlns:a16="http://schemas.microsoft.com/office/drawing/2014/main" id="{16721DFC-B54F-4523-9F3C-2E9DFC78B84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>
            <a:extLst>
              <a:ext uri="{FF2B5EF4-FFF2-40B4-BE49-F238E27FC236}">
                <a16:creationId xmlns:a16="http://schemas.microsoft.com/office/drawing/2014/main" id="{ABD5F0D1-8774-475D-BAD0-91D4257CE3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4.1 Overview of Network layer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4.2 What</a:t>
            </a:r>
            <a:r>
              <a:rPr lang="ja-JP" altLang="en-US" sz="2400"/>
              <a:t>’</a:t>
            </a:r>
            <a:r>
              <a:rPr lang="en-US" altLang="ja-JP" sz="240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4.3 IP: Internet Protocol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B2E043DA-5C49-4119-913E-52EF93BDFF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4.4 Generalized Forward and SDN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165EA2F2-22F3-48FC-B92E-BC0DC85C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41989" name="Slide Number Placeholder 5">
            <a:extLst>
              <a:ext uri="{FF2B5EF4-FFF2-40B4-BE49-F238E27FC236}">
                <a16:creationId xmlns:a16="http://schemas.microsoft.com/office/drawing/2014/main" id="{DD73A6D1-E173-4742-87E4-D5E1282F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6748B0C-A93F-424E-9444-4CFA724C565D}" type="slidenum">
              <a:rPr lang="en-US" altLang="en-US" sz="1200">
                <a:latin typeface="Tahoma" panose="020B0604030504040204" pitchFamily="34" charset="0"/>
              </a:rPr>
              <a:pPr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1990" name="Footer Placeholder 2">
            <a:extLst>
              <a:ext uri="{FF2B5EF4-FFF2-40B4-BE49-F238E27FC236}">
                <a16:creationId xmlns:a16="http://schemas.microsoft.com/office/drawing/2014/main" id="{30683349-1505-42F1-8308-8DEF9CAD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>
            <a:extLst>
              <a:ext uri="{FF2B5EF4-FFF2-40B4-BE49-F238E27FC236}">
                <a16:creationId xmlns:a16="http://schemas.microsoft.com/office/drawing/2014/main" id="{FC26B899-725C-4AD5-ADEA-4393790F80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>
            <a:extLst>
              <a:ext uri="{FF2B5EF4-FFF2-40B4-BE49-F238E27FC236}">
                <a16:creationId xmlns:a16="http://schemas.microsoft.com/office/drawing/2014/main" id="{39AB275B-49C0-41C3-A11F-D90B23C3C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altLang="en-US" sz="4000"/>
              <a:t>Switching via a bus</a:t>
            </a:r>
            <a:endParaRPr lang="en-US" altLang="en-US"/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996D6461-2BC1-45B0-B18E-A9F8EFD29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  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bus contention:</a:t>
            </a:r>
            <a:r>
              <a:rPr lang="en-US">
                <a:ea typeface="ＭＳ Ｐゴシック" charset="0"/>
                <a:cs typeface="+mn-cs"/>
              </a:rPr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60420" name="Group 8">
            <a:extLst>
              <a:ext uri="{FF2B5EF4-FFF2-40B4-BE49-F238E27FC236}">
                <a16:creationId xmlns:a16="http://schemas.microsoft.com/office/drawing/2014/main" id="{9E8F61BB-8CDE-42F5-A15A-61F8A2FBF79B}"/>
              </a:ext>
            </a:extLst>
          </p:cNvPr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>
              <a:extLst>
                <a:ext uri="{FF2B5EF4-FFF2-40B4-BE49-F238E27FC236}">
                  <a16:creationId xmlns:a16="http://schemas.microsoft.com/office/drawing/2014/main" id="{5DF1B05E-481F-469C-B3BF-BF84EE1E1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7" name="Rectangle 10">
              <a:extLst>
                <a:ext uri="{FF2B5EF4-FFF2-40B4-BE49-F238E27FC236}">
                  <a16:creationId xmlns:a16="http://schemas.microsoft.com/office/drawing/2014/main" id="{F085C2F2-8CE2-4F80-B7BE-E8BA3648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8" name="Rectangle 11">
              <a:extLst>
                <a:ext uri="{FF2B5EF4-FFF2-40B4-BE49-F238E27FC236}">
                  <a16:creationId xmlns:a16="http://schemas.microsoft.com/office/drawing/2014/main" id="{D2EAA5E0-C896-460D-A6F3-7B27505B5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9" name="Rectangle 12">
              <a:extLst>
                <a:ext uri="{FF2B5EF4-FFF2-40B4-BE49-F238E27FC236}">
                  <a16:creationId xmlns:a16="http://schemas.microsoft.com/office/drawing/2014/main" id="{4EC03983-18FD-408E-AB09-D7F50B36D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60" name="Line 13">
              <a:extLst>
                <a:ext uri="{FF2B5EF4-FFF2-40B4-BE49-F238E27FC236}">
                  <a16:creationId xmlns:a16="http://schemas.microsoft.com/office/drawing/2014/main" id="{23451876-C885-4CB1-9E8B-0571C7EDB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>
            <a:extLst>
              <a:ext uri="{FF2B5EF4-FFF2-40B4-BE49-F238E27FC236}">
                <a16:creationId xmlns:a16="http://schemas.microsoft.com/office/drawing/2014/main" id="{97E3114D-6626-4940-AF2B-6D7F72623DFD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>
              <a:extLst>
                <a:ext uri="{FF2B5EF4-FFF2-40B4-BE49-F238E27FC236}">
                  <a16:creationId xmlns:a16="http://schemas.microsoft.com/office/drawing/2014/main" id="{212CC1F8-C75A-4E68-8E46-F84409B0B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2" name="Rectangle 16">
              <a:extLst>
                <a:ext uri="{FF2B5EF4-FFF2-40B4-BE49-F238E27FC236}">
                  <a16:creationId xmlns:a16="http://schemas.microsoft.com/office/drawing/2014/main" id="{06FD8127-D003-428A-A5E5-B0396185D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3" name="Rectangle 17">
              <a:extLst>
                <a:ext uri="{FF2B5EF4-FFF2-40B4-BE49-F238E27FC236}">
                  <a16:creationId xmlns:a16="http://schemas.microsoft.com/office/drawing/2014/main" id="{912AAC08-3101-4BF3-A86E-F3BB73AB5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4" name="Rectangle 18">
              <a:extLst>
                <a:ext uri="{FF2B5EF4-FFF2-40B4-BE49-F238E27FC236}">
                  <a16:creationId xmlns:a16="http://schemas.microsoft.com/office/drawing/2014/main" id="{5FCAC9CA-D109-433C-B0A2-F9D6079D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5" name="Line 19">
              <a:extLst>
                <a:ext uri="{FF2B5EF4-FFF2-40B4-BE49-F238E27FC236}">
                  <a16:creationId xmlns:a16="http://schemas.microsoft.com/office/drawing/2014/main" id="{A9A36CCB-8ACE-4524-AEE6-D00F89C51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>
            <a:extLst>
              <a:ext uri="{FF2B5EF4-FFF2-40B4-BE49-F238E27FC236}">
                <a16:creationId xmlns:a16="http://schemas.microsoft.com/office/drawing/2014/main" id="{E5AE9887-4C74-43C6-BDD6-CA9E3F7C014A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>
              <a:extLst>
                <a:ext uri="{FF2B5EF4-FFF2-40B4-BE49-F238E27FC236}">
                  <a16:creationId xmlns:a16="http://schemas.microsoft.com/office/drawing/2014/main" id="{C3F43DC6-41E1-4405-BC65-A8B3F805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7" name="Rectangle 22">
              <a:extLst>
                <a:ext uri="{FF2B5EF4-FFF2-40B4-BE49-F238E27FC236}">
                  <a16:creationId xmlns:a16="http://schemas.microsoft.com/office/drawing/2014/main" id="{0BB91A13-B676-4436-9BFB-FDAC9D686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8" name="Rectangle 23">
              <a:extLst>
                <a:ext uri="{FF2B5EF4-FFF2-40B4-BE49-F238E27FC236}">
                  <a16:creationId xmlns:a16="http://schemas.microsoft.com/office/drawing/2014/main" id="{D8303118-582A-41C8-A671-E08686FB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9" name="Rectangle 24">
              <a:extLst>
                <a:ext uri="{FF2B5EF4-FFF2-40B4-BE49-F238E27FC236}">
                  <a16:creationId xmlns:a16="http://schemas.microsoft.com/office/drawing/2014/main" id="{553A249C-7A16-4304-A63A-345D0712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0" name="Line 25">
              <a:extLst>
                <a:ext uri="{FF2B5EF4-FFF2-40B4-BE49-F238E27FC236}">
                  <a16:creationId xmlns:a16="http://schemas.microsoft.com/office/drawing/2014/main" id="{7876A465-C71B-419E-97B0-99B0DDE6F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>
            <a:extLst>
              <a:ext uri="{FF2B5EF4-FFF2-40B4-BE49-F238E27FC236}">
                <a16:creationId xmlns:a16="http://schemas.microsoft.com/office/drawing/2014/main" id="{3909B9ED-88FB-4C7C-A5BE-7789A33B6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>
            <a:extLst>
              <a:ext uri="{FF2B5EF4-FFF2-40B4-BE49-F238E27FC236}">
                <a16:creationId xmlns:a16="http://schemas.microsoft.com/office/drawing/2014/main" id="{6D2423C9-DAC4-4EEE-903B-78AA77ACBBE3}"/>
              </a:ext>
            </a:extLst>
          </p:cNvPr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>
              <a:extLst>
                <a:ext uri="{FF2B5EF4-FFF2-40B4-BE49-F238E27FC236}">
                  <a16:creationId xmlns:a16="http://schemas.microsoft.com/office/drawing/2014/main" id="{04FC6F94-A0C0-4B0C-9DCB-E39FCDE80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2" name="Rectangle 29">
              <a:extLst>
                <a:ext uri="{FF2B5EF4-FFF2-40B4-BE49-F238E27FC236}">
                  <a16:creationId xmlns:a16="http://schemas.microsoft.com/office/drawing/2014/main" id="{06107F47-2FAD-4B8A-A697-6A9E1E94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3" name="Rectangle 30">
              <a:extLst>
                <a:ext uri="{FF2B5EF4-FFF2-40B4-BE49-F238E27FC236}">
                  <a16:creationId xmlns:a16="http://schemas.microsoft.com/office/drawing/2014/main" id="{82E079BC-F8E1-4DD0-93A4-E1D70581C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4" name="Rectangle 31">
              <a:extLst>
                <a:ext uri="{FF2B5EF4-FFF2-40B4-BE49-F238E27FC236}">
                  <a16:creationId xmlns:a16="http://schemas.microsoft.com/office/drawing/2014/main" id="{D2F6C81D-797B-41EB-8470-7A77B09C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5" name="Line 32">
              <a:extLst>
                <a:ext uri="{FF2B5EF4-FFF2-40B4-BE49-F238E27FC236}">
                  <a16:creationId xmlns:a16="http://schemas.microsoft.com/office/drawing/2014/main" id="{A62D5040-9195-4C9F-AC1B-8D7C1F442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>
            <a:extLst>
              <a:ext uri="{FF2B5EF4-FFF2-40B4-BE49-F238E27FC236}">
                <a16:creationId xmlns:a16="http://schemas.microsoft.com/office/drawing/2014/main" id="{18E020AB-18AF-4337-91BC-3A56C0EDBE36}"/>
              </a:ext>
            </a:extLst>
          </p:cNvPr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>
              <a:extLst>
                <a:ext uri="{FF2B5EF4-FFF2-40B4-BE49-F238E27FC236}">
                  <a16:creationId xmlns:a16="http://schemas.microsoft.com/office/drawing/2014/main" id="{70E30DEC-23F4-4B9D-9B97-2D1EBD300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7" name="Rectangle 35">
              <a:extLst>
                <a:ext uri="{FF2B5EF4-FFF2-40B4-BE49-F238E27FC236}">
                  <a16:creationId xmlns:a16="http://schemas.microsoft.com/office/drawing/2014/main" id="{2FC2EE6B-E28C-403E-B8AF-3C686184C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8" name="Rectangle 36">
              <a:extLst>
                <a:ext uri="{FF2B5EF4-FFF2-40B4-BE49-F238E27FC236}">
                  <a16:creationId xmlns:a16="http://schemas.microsoft.com/office/drawing/2014/main" id="{417FDBA0-456A-4287-817E-4319827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9" name="Rectangle 37">
              <a:extLst>
                <a:ext uri="{FF2B5EF4-FFF2-40B4-BE49-F238E27FC236}">
                  <a16:creationId xmlns:a16="http://schemas.microsoft.com/office/drawing/2014/main" id="{A12625EA-4A08-4238-8531-7C2DC5E3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0" name="Line 38">
              <a:extLst>
                <a:ext uri="{FF2B5EF4-FFF2-40B4-BE49-F238E27FC236}">
                  <a16:creationId xmlns:a16="http://schemas.microsoft.com/office/drawing/2014/main" id="{3662175A-F009-4CB3-B177-622849DB0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>
            <a:extLst>
              <a:ext uri="{FF2B5EF4-FFF2-40B4-BE49-F238E27FC236}">
                <a16:creationId xmlns:a16="http://schemas.microsoft.com/office/drawing/2014/main" id="{7133D41A-D05A-4719-9400-5915C0D989F4}"/>
              </a:ext>
            </a:extLst>
          </p:cNvPr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>
              <a:extLst>
                <a:ext uri="{FF2B5EF4-FFF2-40B4-BE49-F238E27FC236}">
                  <a16:creationId xmlns:a16="http://schemas.microsoft.com/office/drawing/2014/main" id="{3D7CAC9E-4337-4AF9-BBF0-8B3A0001E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2" name="Rectangle 41">
              <a:extLst>
                <a:ext uri="{FF2B5EF4-FFF2-40B4-BE49-F238E27FC236}">
                  <a16:creationId xmlns:a16="http://schemas.microsoft.com/office/drawing/2014/main" id="{A5FDDA8D-EF71-451A-B400-03A3A739D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3" name="Rectangle 42">
              <a:extLst>
                <a:ext uri="{FF2B5EF4-FFF2-40B4-BE49-F238E27FC236}">
                  <a16:creationId xmlns:a16="http://schemas.microsoft.com/office/drawing/2014/main" id="{AE2AB1D8-7E73-4B09-AD12-DA6DA85F1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4" name="Rectangle 43">
              <a:extLst>
                <a:ext uri="{FF2B5EF4-FFF2-40B4-BE49-F238E27FC236}">
                  <a16:creationId xmlns:a16="http://schemas.microsoft.com/office/drawing/2014/main" id="{6F604DB6-F3E1-453B-BE89-883487C27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5" name="Line 44">
              <a:extLst>
                <a:ext uri="{FF2B5EF4-FFF2-40B4-BE49-F238E27FC236}">
                  <a16:creationId xmlns:a16="http://schemas.microsoft.com/office/drawing/2014/main" id="{BE1C9AA5-5D3E-401E-AC50-B7DA7399C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>
            <a:extLst>
              <a:ext uri="{FF2B5EF4-FFF2-40B4-BE49-F238E27FC236}">
                <a16:creationId xmlns:a16="http://schemas.microsoft.com/office/drawing/2014/main" id="{4EB1B25B-8445-4FE9-A203-B9580A64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bus</a:t>
            </a:r>
          </a:p>
        </p:txBody>
      </p:sp>
      <p:sp>
        <p:nvSpPr>
          <p:cNvPr id="60428" name="Freeform 46">
            <a:extLst>
              <a:ext uri="{FF2B5EF4-FFF2-40B4-BE49-F238E27FC236}">
                <a16:creationId xmlns:a16="http://schemas.microsoft.com/office/drawing/2014/main" id="{55ADCD3B-DF13-45B3-B540-245DF852F1D5}"/>
              </a:ext>
            </a:extLst>
          </p:cNvPr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Slide Number Placeholder 5">
            <a:extLst>
              <a:ext uri="{FF2B5EF4-FFF2-40B4-BE49-F238E27FC236}">
                <a16:creationId xmlns:a16="http://schemas.microsoft.com/office/drawing/2014/main" id="{A4781B4B-C29A-44A4-8A64-D153E26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E2DAD74-FA40-47BD-AA9E-9DBBC963C25A}" type="slidenum">
              <a:rPr lang="en-US" altLang="en-US" sz="1200">
                <a:latin typeface="Tahoma" panose="020B0604030504040204" pitchFamily="34" charset="0"/>
              </a:rPr>
              <a:pPr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0430" name="Footer Placeholder 2">
            <a:extLst>
              <a:ext uri="{FF2B5EF4-FFF2-40B4-BE49-F238E27FC236}">
                <a16:creationId xmlns:a16="http://schemas.microsoft.com/office/drawing/2014/main" id="{1524FD27-5AEF-4DE8-989F-F2DFCA27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9" descr="underline_base">
            <a:extLst>
              <a:ext uri="{FF2B5EF4-FFF2-40B4-BE49-F238E27FC236}">
                <a16:creationId xmlns:a16="http://schemas.microsoft.com/office/drawing/2014/main" id="{C431FF79-2D23-43CA-B2D0-C5D6E457E8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797D3281-6BB3-4211-A2AF-2D65F46D8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60A41306-F8EE-483F-A665-BC31C49B6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overcome  bus bandwidth limitations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61444" name="Group 58">
            <a:extLst>
              <a:ext uri="{FF2B5EF4-FFF2-40B4-BE49-F238E27FC236}">
                <a16:creationId xmlns:a16="http://schemas.microsoft.com/office/drawing/2014/main" id="{A16827F2-C06B-482D-9927-AC7130161F5E}"/>
              </a:ext>
            </a:extLst>
          </p:cNvPr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61447" name="Group 4">
              <a:extLst>
                <a:ext uri="{FF2B5EF4-FFF2-40B4-BE49-F238E27FC236}">
                  <a16:creationId xmlns:a16="http://schemas.microsoft.com/office/drawing/2014/main" id="{30E834FD-6C6F-4FE5-A42B-ADD9DC8FF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>
                <a:extLst>
                  <a:ext uri="{FF2B5EF4-FFF2-40B4-BE49-F238E27FC236}">
                    <a16:creationId xmlns:a16="http://schemas.microsoft.com/office/drawing/2014/main" id="{2D36AFC2-05E8-4062-8315-F8EE40AE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7" name="Rectangle 6">
                <a:extLst>
                  <a:ext uri="{FF2B5EF4-FFF2-40B4-BE49-F238E27FC236}">
                    <a16:creationId xmlns:a16="http://schemas.microsoft.com/office/drawing/2014/main" id="{750FA9A4-E49E-46CD-A073-A9BA310A4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8" name="Rectangle 7">
                <a:extLst>
                  <a:ext uri="{FF2B5EF4-FFF2-40B4-BE49-F238E27FC236}">
                    <a16:creationId xmlns:a16="http://schemas.microsoft.com/office/drawing/2014/main" id="{510969E7-DC30-4883-BF3F-4DD8B4F44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9" name="Rectangle 8">
                <a:extLst>
                  <a:ext uri="{FF2B5EF4-FFF2-40B4-BE49-F238E27FC236}">
                    <a16:creationId xmlns:a16="http://schemas.microsoft.com/office/drawing/2014/main" id="{059659CF-CB60-4AE4-9D94-547328E2F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500" name="Line 9">
                <a:extLst>
                  <a:ext uri="{FF2B5EF4-FFF2-40B4-BE49-F238E27FC236}">
                    <a16:creationId xmlns:a16="http://schemas.microsoft.com/office/drawing/2014/main" id="{4C1803DF-4F4A-46E2-A3C5-124F77BC2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>
              <a:extLst>
                <a:ext uri="{FF2B5EF4-FFF2-40B4-BE49-F238E27FC236}">
                  <a16:creationId xmlns:a16="http://schemas.microsoft.com/office/drawing/2014/main" id="{6F6A064A-5424-4695-B490-31805D608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>
                <a:extLst>
                  <a:ext uri="{FF2B5EF4-FFF2-40B4-BE49-F238E27FC236}">
                    <a16:creationId xmlns:a16="http://schemas.microsoft.com/office/drawing/2014/main" id="{E208BFBD-B94F-4EEB-B045-E2189532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2" name="Rectangle 12">
                <a:extLst>
                  <a:ext uri="{FF2B5EF4-FFF2-40B4-BE49-F238E27FC236}">
                    <a16:creationId xmlns:a16="http://schemas.microsoft.com/office/drawing/2014/main" id="{0311CBBF-65AF-4DEF-9C9E-3CABDD1C4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3" name="Rectangle 13">
                <a:extLst>
                  <a:ext uri="{FF2B5EF4-FFF2-40B4-BE49-F238E27FC236}">
                    <a16:creationId xmlns:a16="http://schemas.microsoft.com/office/drawing/2014/main" id="{C4227AA1-A6A8-4304-A099-847D2065A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4" name="Rectangle 14">
                <a:extLst>
                  <a:ext uri="{FF2B5EF4-FFF2-40B4-BE49-F238E27FC236}">
                    <a16:creationId xmlns:a16="http://schemas.microsoft.com/office/drawing/2014/main" id="{DDBE1E8B-2468-4014-8C5E-D59D985F2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5" name="Line 15">
                <a:extLst>
                  <a:ext uri="{FF2B5EF4-FFF2-40B4-BE49-F238E27FC236}">
                    <a16:creationId xmlns:a16="http://schemas.microsoft.com/office/drawing/2014/main" id="{0D3D045C-A47A-4DB2-A74E-ED744D092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>
              <a:extLst>
                <a:ext uri="{FF2B5EF4-FFF2-40B4-BE49-F238E27FC236}">
                  <a16:creationId xmlns:a16="http://schemas.microsoft.com/office/drawing/2014/main" id="{93848B41-89DF-4D30-97DA-16AA8B925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>
                <a:extLst>
                  <a:ext uri="{FF2B5EF4-FFF2-40B4-BE49-F238E27FC236}">
                    <a16:creationId xmlns:a16="http://schemas.microsoft.com/office/drawing/2014/main" id="{27CD86C9-3988-4040-A152-C7C84374F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7" name="Rectangle 18">
                <a:extLst>
                  <a:ext uri="{FF2B5EF4-FFF2-40B4-BE49-F238E27FC236}">
                    <a16:creationId xmlns:a16="http://schemas.microsoft.com/office/drawing/2014/main" id="{09735A73-58C3-4563-906E-72DD20FAB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8" name="Rectangle 19">
                <a:extLst>
                  <a:ext uri="{FF2B5EF4-FFF2-40B4-BE49-F238E27FC236}">
                    <a16:creationId xmlns:a16="http://schemas.microsoft.com/office/drawing/2014/main" id="{D4CA723D-A8A4-40EE-96BD-48410F55D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9" name="Rectangle 20">
                <a:extLst>
                  <a:ext uri="{FF2B5EF4-FFF2-40B4-BE49-F238E27FC236}">
                    <a16:creationId xmlns:a16="http://schemas.microsoft.com/office/drawing/2014/main" id="{A4103B95-6FD2-482F-BD81-D6C6CDB0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0" name="Line 21">
                <a:extLst>
                  <a:ext uri="{FF2B5EF4-FFF2-40B4-BE49-F238E27FC236}">
                    <a16:creationId xmlns:a16="http://schemas.microsoft.com/office/drawing/2014/main" id="{7476E8ED-2D26-48CC-8D21-839587276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>
              <a:extLst>
                <a:ext uri="{FF2B5EF4-FFF2-40B4-BE49-F238E27FC236}">
                  <a16:creationId xmlns:a16="http://schemas.microsoft.com/office/drawing/2014/main" id="{39007CE6-33EE-4803-96F5-C1C0594A9E6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>
                <a:extLst>
                  <a:ext uri="{FF2B5EF4-FFF2-40B4-BE49-F238E27FC236}">
                    <a16:creationId xmlns:a16="http://schemas.microsoft.com/office/drawing/2014/main" id="{B5685531-4133-4A90-9708-F98B706EEA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>
                  <a:extLst>
                    <a:ext uri="{FF2B5EF4-FFF2-40B4-BE49-F238E27FC236}">
                      <a16:creationId xmlns:a16="http://schemas.microsoft.com/office/drawing/2014/main" id="{04E6B2E4-14DC-48BA-8B8A-CF126072A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2" name="Rectangle 25">
                  <a:extLst>
                    <a:ext uri="{FF2B5EF4-FFF2-40B4-BE49-F238E27FC236}">
                      <a16:creationId xmlns:a16="http://schemas.microsoft.com/office/drawing/2014/main" id="{77CD34C0-1C58-4695-8CE3-7B5EEB35C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3" name="Rectangle 26">
                  <a:extLst>
                    <a:ext uri="{FF2B5EF4-FFF2-40B4-BE49-F238E27FC236}">
                      <a16:creationId xmlns:a16="http://schemas.microsoft.com/office/drawing/2014/main" id="{50F0AA16-84FA-4E7A-9EFB-E12A26FBD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4" name="Rectangle 27">
                  <a:extLst>
                    <a:ext uri="{FF2B5EF4-FFF2-40B4-BE49-F238E27FC236}">
                      <a16:creationId xmlns:a16="http://schemas.microsoft.com/office/drawing/2014/main" id="{5C920738-1BDA-49AC-9ACB-E6CF1DD9A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5" name="Line 28">
                  <a:extLst>
                    <a:ext uri="{FF2B5EF4-FFF2-40B4-BE49-F238E27FC236}">
                      <a16:creationId xmlns:a16="http://schemas.microsoft.com/office/drawing/2014/main" id="{47F7DB0E-7E0E-4C1D-BED9-AD348C37E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>
                <a:extLst>
                  <a:ext uri="{FF2B5EF4-FFF2-40B4-BE49-F238E27FC236}">
                    <a16:creationId xmlns:a16="http://schemas.microsoft.com/office/drawing/2014/main" id="{F1FC6F22-8FF9-4DDC-B7E3-D90E7D74C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>
                  <a:extLst>
                    <a:ext uri="{FF2B5EF4-FFF2-40B4-BE49-F238E27FC236}">
                      <a16:creationId xmlns:a16="http://schemas.microsoft.com/office/drawing/2014/main" id="{552FD157-4419-434A-931C-F169E178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7" name="Rectangle 31">
                  <a:extLst>
                    <a:ext uri="{FF2B5EF4-FFF2-40B4-BE49-F238E27FC236}">
                      <a16:creationId xmlns:a16="http://schemas.microsoft.com/office/drawing/2014/main" id="{13CEE36C-B85D-4EE4-8A58-751520C91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8" name="Rectangle 32">
                  <a:extLst>
                    <a:ext uri="{FF2B5EF4-FFF2-40B4-BE49-F238E27FC236}">
                      <a16:creationId xmlns:a16="http://schemas.microsoft.com/office/drawing/2014/main" id="{C9A375C2-09B0-4B91-B723-BAA8D0803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9" name="Rectangle 33">
                  <a:extLst>
                    <a:ext uri="{FF2B5EF4-FFF2-40B4-BE49-F238E27FC236}">
                      <a16:creationId xmlns:a16="http://schemas.microsoft.com/office/drawing/2014/main" id="{A583F47F-AE57-4268-BE3B-ED241073D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0" name="Line 34">
                  <a:extLst>
                    <a:ext uri="{FF2B5EF4-FFF2-40B4-BE49-F238E27FC236}">
                      <a16:creationId xmlns:a16="http://schemas.microsoft.com/office/drawing/2014/main" id="{EA694801-65FC-4EA1-A9A2-0A90C1E099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>
                <a:extLst>
                  <a:ext uri="{FF2B5EF4-FFF2-40B4-BE49-F238E27FC236}">
                    <a16:creationId xmlns:a16="http://schemas.microsoft.com/office/drawing/2014/main" id="{0343B8B5-8D37-44A4-88C2-5D34A3C456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>
                  <a:extLst>
                    <a:ext uri="{FF2B5EF4-FFF2-40B4-BE49-F238E27FC236}">
                      <a16:creationId xmlns:a16="http://schemas.microsoft.com/office/drawing/2014/main" id="{7ECECCCE-F688-4DFE-8944-BBD3A61AE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2" name="Rectangle 37">
                  <a:extLst>
                    <a:ext uri="{FF2B5EF4-FFF2-40B4-BE49-F238E27FC236}">
                      <a16:creationId xmlns:a16="http://schemas.microsoft.com/office/drawing/2014/main" id="{9297A7DA-8A32-4CCB-8F3E-494B836E5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3" name="Rectangle 38">
                  <a:extLst>
                    <a:ext uri="{FF2B5EF4-FFF2-40B4-BE49-F238E27FC236}">
                      <a16:creationId xmlns:a16="http://schemas.microsoft.com/office/drawing/2014/main" id="{9954A9B4-77AA-4649-8AAF-0FE14F530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4" name="Rectangle 39">
                  <a:extLst>
                    <a:ext uri="{FF2B5EF4-FFF2-40B4-BE49-F238E27FC236}">
                      <a16:creationId xmlns:a16="http://schemas.microsoft.com/office/drawing/2014/main" id="{499CD61D-278A-4A42-BA4D-89591C33B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5" name="Line 40">
                  <a:extLst>
                    <a:ext uri="{FF2B5EF4-FFF2-40B4-BE49-F238E27FC236}">
                      <a16:creationId xmlns:a16="http://schemas.microsoft.com/office/drawing/2014/main" id="{3D22B6EA-1224-4D2C-ABB6-F5A76FAE9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>
              <a:extLst>
                <a:ext uri="{FF2B5EF4-FFF2-40B4-BE49-F238E27FC236}">
                  <a16:creationId xmlns:a16="http://schemas.microsoft.com/office/drawing/2014/main" id="{58578125-4833-49B8-8BD4-008B78310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>
              <a:extLst>
                <a:ext uri="{FF2B5EF4-FFF2-40B4-BE49-F238E27FC236}">
                  <a16:creationId xmlns:a16="http://schemas.microsoft.com/office/drawing/2014/main" id="{92284C9C-25DF-4304-AC92-80D398A84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>
              <a:extLst>
                <a:ext uri="{FF2B5EF4-FFF2-40B4-BE49-F238E27FC236}">
                  <a16:creationId xmlns:a16="http://schemas.microsoft.com/office/drawing/2014/main" id="{E2A4DD7A-6E07-47D2-B37F-D287369B1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>
              <a:extLst>
                <a:ext uri="{FF2B5EF4-FFF2-40B4-BE49-F238E27FC236}">
                  <a16:creationId xmlns:a16="http://schemas.microsoft.com/office/drawing/2014/main" id="{90D969ED-116A-421A-809A-9BB9CF980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>
              <a:extLst>
                <a:ext uri="{FF2B5EF4-FFF2-40B4-BE49-F238E27FC236}">
                  <a16:creationId xmlns:a16="http://schemas.microsoft.com/office/drawing/2014/main" id="{BE6E3DE7-3275-4BD2-866F-0C03AE1CC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>
              <a:extLst>
                <a:ext uri="{FF2B5EF4-FFF2-40B4-BE49-F238E27FC236}">
                  <a16:creationId xmlns:a16="http://schemas.microsoft.com/office/drawing/2014/main" id="{95C97C86-0DFF-4F3F-AA10-211D4E427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>
              <a:extLst>
                <a:ext uri="{FF2B5EF4-FFF2-40B4-BE49-F238E27FC236}">
                  <a16:creationId xmlns:a16="http://schemas.microsoft.com/office/drawing/2014/main" id="{91B48635-74AC-4BE5-897E-C6D9FC87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8" name="Oval 48">
              <a:extLst>
                <a:ext uri="{FF2B5EF4-FFF2-40B4-BE49-F238E27FC236}">
                  <a16:creationId xmlns:a16="http://schemas.microsoft.com/office/drawing/2014/main" id="{655813C1-98F3-45DF-A054-D748FCAC3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9" name="Oval 49">
              <a:extLst>
                <a:ext uri="{FF2B5EF4-FFF2-40B4-BE49-F238E27FC236}">
                  <a16:creationId xmlns:a16="http://schemas.microsoft.com/office/drawing/2014/main" id="{F0B679E9-E886-4974-B2BA-C5D4DDCE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0" name="Oval 50">
              <a:extLst>
                <a:ext uri="{FF2B5EF4-FFF2-40B4-BE49-F238E27FC236}">
                  <a16:creationId xmlns:a16="http://schemas.microsoft.com/office/drawing/2014/main" id="{12243CA4-6460-467C-BA59-928B43ECE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1" name="Oval 51">
              <a:extLst>
                <a:ext uri="{FF2B5EF4-FFF2-40B4-BE49-F238E27FC236}">
                  <a16:creationId xmlns:a16="http://schemas.microsoft.com/office/drawing/2014/main" id="{BABBB269-B453-4BFB-947E-CFC1D6615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2" name="Oval 52">
              <a:extLst>
                <a:ext uri="{FF2B5EF4-FFF2-40B4-BE49-F238E27FC236}">
                  <a16:creationId xmlns:a16="http://schemas.microsoft.com/office/drawing/2014/main" id="{4D21D408-9113-4BC7-B371-83998FA8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3" name="Oval 53">
              <a:extLst>
                <a:ext uri="{FF2B5EF4-FFF2-40B4-BE49-F238E27FC236}">
                  <a16:creationId xmlns:a16="http://schemas.microsoft.com/office/drawing/2014/main" id="{60953CCF-0F22-4AE4-A0ED-BB0E7EC8A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4" name="Oval 54">
              <a:extLst>
                <a:ext uri="{FF2B5EF4-FFF2-40B4-BE49-F238E27FC236}">
                  <a16:creationId xmlns:a16="http://schemas.microsoft.com/office/drawing/2014/main" id="{42492B6D-964A-466B-902D-C676F4BD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5" name="Oval 55">
              <a:extLst>
                <a:ext uri="{FF2B5EF4-FFF2-40B4-BE49-F238E27FC236}">
                  <a16:creationId xmlns:a16="http://schemas.microsoft.com/office/drawing/2014/main" id="{4C5AEE40-61C6-47FE-8D0C-E7AE377A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6" name="Text Box 56">
              <a:extLst>
                <a:ext uri="{FF2B5EF4-FFF2-40B4-BE49-F238E27FC236}">
                  <a16:creationId xmlns:a16="http://schemas.microsoft.com/office/drawing/2014/main" id="{20F8B300-9CDF-4BBA-9FEB-AB27A1CEB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crossbar</a:t>
              </a:r>
            </a:p>
          </p:txBody>
        </p:sp>
        <p:sp>
          <p:nvSpPr>
            <p:cNvPr id="61467" name="Freeform 57">
              <a:extLst>
                <a:ext uri="{FF2B5EF4-FFF2-40B4-BE49-F238E27FC236}">
                  <a16:creationId xmlns:a16="http://schemas.microsoft.com/office/drawing/2014/main" id="{8DE0933F-C23C-4B72-A895-4489A4C6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DA064AE3-2365-45F3-B932-309A2B18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E782A1A-E181-4A3C-9767-553302A2BC85}" type="slidenum">
              <a:rPr lang="en-US" altLang="en-US" sz="1200">
                <a:latin typeface="Tahoma" panose="020B0604030504040204" pitchFamily="34" charset="0"/>
              </a:rPr>
              <a:pPr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1446" name="Footer Placeholder 2">
            <a:extLst>
              <a:ext uri="{FF2B5EF4-FFF2-40B4-BE49-F238E27FC236}">
                <a16:creationId xmlns:a16="http://schemas.microsoft.com/office/drawing/2014/main" id="{6974ACC3-74C9-45F8-B0A8-247F04CD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8" descr="underline_base">
            <a:extLst>
              <a:ext uri="{FF2B5EF4-FFF2-40B4-BE49-F238E27FC236}">
                <a16:creationId xmlns:a16="http://schemas.microsoft.com/office/drawing/2014/main" id="{805BDA03-9CB9-4C98-845B-C65B95947D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AF0B328A-C7D4-43B2-AD7C-992807942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r>
              <a:rPr lang="en-US" altLang="en-US" sz="3600"/>
              <a:t>Input port queuing</a:t>
            </a:r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D37CEB8-8432-489C-BF0A-B016F2677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r>
              <a:rPr lang="en-US" altLang="en-US" sz="2400"/>
              <a:t>fabric slower than input ports combined -&gt; queueing may occur at input queues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queueing delay and loss due to input buffer overflow!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r>
              <a:rPr lang="en-US" altLang="en-US" sz="2400">
                <a:solidFill>
                  <a:srgbClr val="CC0000"/>
                </a:solidFill>
              </a:rPr>
              <a:t>Head-of-the-Line (HOL) blocking:</a:t>
            </a:r>
            <a:r>
              <a:rPr lang="en-US" altLang="en-US" sz="2400"/>
              <a:t> queued datagram at front of queue prevents others in queue from moving forward</a:t>
            </a:r>
          </a:p>
        </p:txBody>
      </p:sp>
      <p:grpSp>
        <p:nvGrpSpPr>
          <p:cNvPr id="62468" name="Group 7">
            <a:extLst>
              <a:ext uri="{FF2B5EF4-FFF2-40B4-BE49-F238E27FC236}">
                <a16:creationId xmlns:a16="http://schemas.microsoft.com/office/drawing/2014/main" id="{8C0F2231-7FE9-43FA-8A40-28EE4D876680}"/>
              </a:ext>
            </a:extLst>
          </p:cNvPr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62515" name="Rectangle 8">
              <a:extLst>
                <a:ext uri="{FF2B5EF4-FFF2-40B4-BE49-F238E27FC236}">
                  <a16:creationId xmlns:a16="http://schemas.microsoft.com/office/drawing/2014/main" id="{9AA2BCCF-AE08-4D72-A75A-DFD1AD13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2516" name="Group 9">
              <a:extLst>
                <a:ext uri="{FF2B5EF4-FFF2-40B4-BE49-F238E27FC236}">
                  <a16:creationId xmlns:a16="http://schemas.microsoft.com/office/drawing/2014/main" id="{3F817B9D-6F78-4345-AE9E-4B2DE9445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>
                <a:extLst>
                  <a:ext uri="{FF2B5EF4-FFF2-40B4-BE49-F238E27FC236}">
                    <a16:creationId xmlns:a16="http://schemas.microsoft.com/office/drawing/2014/main" id="{3C9F59C0-4C54-4436-8839-4FBB80B60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6" name="Rectangle 11">
                <a:extLst>
                  <a:ext uri="{FF2B5EF4-FFF2-40B4-BE49-F238E27FC236}">
                    <a16:creationId xmlns:a16="http://schemas.microsoft.com/office/drawing/2014/main" id="{A24D578F-6446-4DDE-B44E-961B74914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7" name="Rectangle 12">
                <a:extLst>
                  <a:ext uri="{FF2B5EF4-FFF2-40B4-BE49-F238E27FC236}">
                    <a16:creationId xmlns:a16="http://schemas.microsoft.com/office/drawing/2014/main" id="{5678D483-06C0-4F51-9A3C-9A7223A3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2517" name="Group 13">
              <a:extLst>
                <a:ext uri="{FF2B5EF4-FFF2-40B4-BE49-F238E27FC236}">
                  <a16:creationId xmlns:a16="http://schemas.microsoft.com/office/drawing/2014/main" id="{124ADBB9-B45C-417B-AF6D-819C2130F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>
                <a:extLst>
                  <a:ext uri="{FF2B5EF4-FFF2-40B4-BE49-F238E27FC236}">
                    <a16:creationId xmlns:a16="http://schemas.microsoft.com/office/drawing/2014/main" id="{6330CEBF-D0C1-4E11-9EE8-E277A5B62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3" name="Rectangle 15">
                <a:extLst>
                  <a:ext uri="{FF2B5EF4-FFF2-40B4-BE49-F238E27FC236}">
                    <a16:creationId xmlns:a16="http://schemas.microsoft.com/office/drawing/2014/main" id="{2C873764-E61F-4D07-8400-BBAD69C3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4" name="Rectangle 16">
                <a:extLst>
                  <a:ext uri="{FF2B5EF4-FFF2-40B4-BE49-F238E27FC236}">
                    <a16:creationId xmlns:a16="http://schemas.microsoft.com/office/drawing/2014/main" id="{D45540A6-BD45-4926-BCA4-E26601BFD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62518" name="Line 17">
              <a:extLst>
                <a:ext uri="{FF2B5EF4-FFF2-40B4-BE49-F238E27FC236}">
                  <a16:creationId xmlns:a16="http://schemas.microsoft.com/office/drawing/2014/main" id="{24E63C99-7830-4728-90B7-783FCBCF1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>
              <a:extLst>
                <a:ext uri="{FF2B5EF4-FFF2-40B4-BE49-F238E27FC236}">
                  <a16:creationId xmlns:a16="http://schemas.microsoft.com/office/drawing/2014/main" id="{E19A5B8B-FC1E-4F3F-9835-9ADDFBDC7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>
              <a:extLst>
                <a:ext uri="{FF2B5EF4-FFF2-40B4-BE49-F238E27FC236}">
                  <a16:creationId xmlns:a16="http://schemas.microsoft.com/office/drawing/2014/main" id="{466FEA49-4AC6-490D-9C84-A4A2A789F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>
              <a:extLst>
                <a:ext uri="{FF2B5EF4-FFF2-40B4-BE49-F238E27FC236}">
                  <a16:creationId xmlns:a16="http://schemas.microsoft.com/office/drawing/2014/main" id="{B0A0A29E-F198-4859-B084-89DAF7DA9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>
              <a:extLst>
                <a:ext uri="{FF2B5EF4-FFF2-40B4-BE49-F238E27FC236}">
                  <a16:creationId xmlns:a16="http://schemas.microsoft.com/office/drawing/2014/main" id="{8FDB9E34-7A7A-462D-A657-5A47C05ED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>
              <a:extLst>
                <a:ext uri="{FF2B5EF4-FFF2-40B4-BE49-F238E27FC236}">
                  <a16:creationId xmlns:a16="http://schemas.microsoft.com/office/drawing/2014/main" id="{F7222D80-7487-4880-A0D2-B3766B2A9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>
              <a:extLst>
                <a:ext uri="{FF2B5EF4-FFF2-40B4-BE49-F238E27FC236}">
                  <a16:creationId xmlns:a16="http://schemas.microsoft.com/office/drawing/2014/main" id="{F2EB43C5-4EC1-480D-ABC5-ED54B851B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>
                <a:extLst>
                  <a:ext uri="{FF2B5EF4-FFF2-40B4-BE49-F238E27FC236}">
                    <a16:creationId xmlns:a16="http://schemas.microsoft.com/office/drawing/2014/main" id="{971FC0C3-F994-43A5-9973-5575DDE0F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>
                <a:extLst>
                  <a:ext uri="{FF2B5EF4-FFF2-40B4-BE49-F238E27FC236}">
                    <a16:creationId xmlns:a16="http://schemas.microsoft.com/office/drawing/2014/main" id="{209F038C-4EA3-4631-9F2E-CAD3B3BD2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>
                <a:extLst>
                  <a:ext uri="{FF2B5EF4-FFF2-40B4-BE49-F238E27FC236}">
                    <a16:creationId xmlns:a16="http://schemas.microsoft.com/office/drawing/2014/main" id="{3C8CE883-5A6A-4482-8F85-FE17AE942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>
              <a:extLst>
                <a:ext uri="{FF2B5EF4-FFF2-40B4-BE49-F238E27FC236}">
                  <a16:creationId xmlns:a16="http://schemas.microsoft.com/office/drawing/2014/main" id="{801069AB-B54E-4C92-9FF6-F921B03BB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>
                <a:extLst>
                  <a:ext uri="{FF2B5EF4-FFF2-40B4-BE49-F238E27FC236}">
                    <a16:creationId xmlns:a16="http://schemas.microsoft.com/office/drawing/2014/main" id="{D119910E-B587-463D-8E95-B699305B8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>
                <a:extLst>
                  <a:ext uri="{FF2B5EF4-FFF2-40B4-BE49-F238E27FC236}">
                    <a16:creationId xmlns:a16="http://schemas.microsoft.com/office/drawing/2014/main" id="{3A712560-2CF5-46BF-B199-36AFA3396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>
                <a:extLst>
                  <a:ext uri="{FF2B5EF4-FFF2-40B4-BE49-F238E27FC236}">
                    <a16:creationId xmlns:a16="http://schemas.microsoft.com/office/drawing/2014/main" id="{9A75C613-6E97-41A3-AA67-96754C59C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>
            <a:extLst>
              <a:ext uri="{FF2B5EF4-FFF2-40B4-BE49-F238E27FC236}">
                <a16:creationId xmlns:a16="http://schemas.microsoft.com/office/drawing/2014/main" id="{F29DD27E-2B80-4FB5-ACB4-AE520BBB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0" name="Rectangle 56">
            <a:extLst>
              <a:ext uri="{FF2B5EF4-FFF2-40B4-BE49-F238E27FC236}">
                <a16:creationId xmlns:a16="http://schemas.microsoft.com/office/drawing/2014/main" id="{E3372B1B-B9EA-4B8E-AA08-54D72085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1" name="Rectangle 57">
            <a:extLst>
              <a:ext uri="{FF2B5EF4-FFF2-40B4-BE49-F238E27FC236}">
                <a16:creationId xmlns:a16="http://schemas.microsoft.com/office/drawing/2014/main" id="{8589EF4E-3A4F-4736-8996-5F5D18AB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2" name="Rectangle 58">
            <a:extLst>
              <a:ext uri="{FF2B5EF4-FFF2-40B4-BE49-F238E27FC236}">
                <a16:creationId xmlns:a16="http://schemas.microsoft.com/office/drawing/2014/main" id="{40B3A9D5-0C8C-4AAB-AD84-9B01E406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3" name="Rectangle 59">
            <a:extLst>
              <a:ext uri="{FF2B5EF4-FFF2-40B4-BE49-F238E27FC236}">
                <a16:creationId xmlns:a16="http://schemas.microsoft.com/office/drawing/2014/main" id="{B56F5B0D-577E-407A-BE20-1A2C0C741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4" name="Line 60">
            <a:extLst>
              <a:ext uri="{FF2B5EF4-FFF2-40B4-BE49-F238E27FC236}">
                <a16:creationId xmlns:a16="http://schemas.microsoft.com/office/drawing/2014/main" id="{7F2F85C3-E2C1-43DB-AC90-7CAE56B98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>
            <a:extLst>
              <a:ext uri="{FF2B5EF4-FFF2-40B4-BE49-F238E27FC236}">
                <a16:creationId xmlns:a16="http://schemas.microsoft.com/office/drawing/2014/main" id="{5111562B-544E-4579-BD9D-1834F8FD8641}"/>
              </a:ext>
            </a:extLst>
          </p:cNvPr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>
            <a:extLst>
              <a:ext uri="{FF2B5EF4-FFF2-40B4-BE49-F238E27FC236}">
                <a16:creationId xmlns:a16="http://schemas.microsoft.com/office/drawing/2014/main" id="{C0FD058E-F06A-4D2A-BC31-F87DEC62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Gill Sans MT" panose="020B0502020104020203" pitchFamily="34" charset="0"/>
              </a:rPr>
              <a:t>output port contention:</a:t>
            </a:r>
          </a:p>
          <a:p>
            <a:pPr algn="ctr"/>
            <a:r>
              <a:rPr lang="en-US" altLang="en-US" sz="1800">
                <a:latin typeface="Gill Sans MT" panose="020B0502020104020203" pitchFamily="34" charset="0"/>
              </a:rPr>
              <a:t>only one red datagram can be transferred.</a:t>
            </a:r>
            <a:br>
              <a:rPr lang="en-US" altLang="en-US" sz="1800">
                <a:latin typeface="Gill Sans MT" panose="020B0502020104020203" pitchFamily="34" charset="0"/>
              </a:rPr>
            </a:br>
            <a:r>
              <a:rPr lang="en-US" altLang="en-US" sz="1800" i="1">
                <a:latin typeface="Gill Sans MT" panose="020B0502020104020203" pitchFamily="34" charset="0"/>
              </a:rPr>
              <a:t>lower red packet is blocked</a:t>
            </a:r>
          </a:p>
        </p:txBody>
      </p:sp>
      <p:sp>
        <p:nvSpPr>
          <p:cNvPr id="62477" name="Text Box 64">
            <a:extLst>
              <a:ext uri="{FF2B5EF4-FFF2-40B4-BE49-F238E27FC236}">
                <a16:creationId xmlns:a16="http://schemas.microsoft.com/office/drawing/2014/main" id="{F86F30BD-0DE0-441F-AF2D-18D4DB2E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switch</a:t>
            </a:r>
          </a:p>
          <a:p>
            <a:r>
              <a:rPr lang="en-US" altLang="en-US" sz="1600"/>
              <a:t>fabric</a:t>
            </a:r>
          </a:p>
        </p:txBody>
      </p:sp>
      <p:sp>
        <p:nvSpPr>
          <p:cNvPr id="62478" name="Line 73">
            <a:extLst>
              <a:ext uri="{FF2B5EF4-FFF2-40B4-BE49-F238E27FC236}">
                <a16:creationId xmlns:a16="http://schemas.microsoft.com/office/drawing/2014/main" id="{131A10B4-7790-4B0E-BCAF-4EA294F78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>
            <a:extLst>
              <a:ext uri="{FF2B5EF4-FFF2-40B4-BE49-F238E27FC236}">
                <a16:creationId xmlns:a16="http://schemas.microsoft.com/office/drawing/2014/main" id="{FB1C8DE6-C3BC-4B71-AACB-30EF79E50F16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62482" name="Group 31">
              <a:extLst>
                <a:ext uri="{FF2B5EF4-FFF2-40B4-BE49-F238E27FC236}">
                  <a16:creationId xmlns:a16="http://schemas.microsoft.com/office/drawing/2014/main" id="{FE642F1C-DC11-4C1E-B50B-739EF52A4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>
                <a:extLst>
                  <a:ext uri="{FF2B5EF4-FFF2-40B4-BE49-F238E27FC236}">
                    <a16:creationId xmlns:a16="http://schemas.microsoft.com/office/drawing/2014/main" id="{35C326BE-7BEE-4982-B458-012BB0A13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2493" name="Group 33">
                <a:extLst>
                  <a:ext uri="{FF2B5EF4-FFF2-40B4-BE49-F238E27FC236}">
                    <a16:creationId xmlns:a16="http://schemas.microsoft.com/office/drawing/2014/main" id="{5442F33E-FE98-4D61-8EC5-8B22092EBE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>
                  <a:extLst>
                    <a:ext uri="{FF2B5EF4-FFF2-40B4-BE49-F238E27FC236}">
                      <a16:creationId xmlns:a16="http://schemas.microsoft.com/office/drawing/2014/main" id="{EBD2343C-9A95-4201-8455-D6A5F99AF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3" name="Rectangle 35">
                  <a:extLst>
                    <a:ext uri="{FF2B5EF4-FFF2-40B4-BE49-F238E27FC236}">
                      <a16:creationId xmlns:a16="http://schemas.microsoft.com/office/drawing/2014/main" id="{D94008AA-F759-4AA6-BA08-92536700E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4" name="Rectangle 36">
                  <a:extLst>
                    <a:ext uri="{FF2B5EF4-FFF2-40B4-BE49-F238E27FC236}">
                      <a16:creationId xmlns:a16="http://schemas.microsoft.com/office/drawing/2014/main" id="{7123A506-74C8-49DD-B7A1-733A396D1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2494" name="Group 37">
                <a:extLst>
                  <a:ext uri="{FF2B5EF4-FFF2-40B4-BE49-F238E27FC236}">
                    <a16:creationId xmlns:a16="http://schemas.microsoft.com/office/drawing/2014/main" id="{9EA01E24-8EEF-4131-AB71-44C0BF60DA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>
                  <a:extLst>
                    <a:ext uri="{FF2B5EF4-FFF2-40B4-BE49-F238E27FC236}">
                      <a16:creationId xmlns:a16="http://schemas.microsoft.com/office/drawing/2014/main" id="{57A2B55C-98B8-4556-8425-51646B1BF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0" name="Rectangle 39">
                  <a:extLst>
                    <a:ext uri="{FF2B5EF4-FFF2-40B4-BE49-F238E27FC236}">
                      <a16:creationId xmlns:a16="http://schemas.microsoft.com/office/drawing/2014/main" id="{995BF6F0-2D62-42D6-9EDF-BD7C5A6B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2511" name="Rectangle 40">
                  <a:extLst>
                    <a:ext uri="{FF2B5EF4-FFF2-40B4-BE49-F238E27FC236}">
                      <a16:creationId xmlns:a16="http://schemas.microsoft.com/office/drawing/2014/main" id="{69D79CA2-D8AD-4B89-96EC-161AD1706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2495" name="Line 41">
                <a:extLst>
                  <a:ext uri="{FF2B5EF4-FFF2-40B4-BE49-F238E27FC236}">
                    <a16:creationId xmlns:a16="http://schemas.microsoft.com/office/drawing/2014/main" id="{159D1F04-B244-4A30-B534-FCDC0D333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>
                <a:extLst>
                  <a:ext uri="{FF2B5EF4-FFF2-40B4-BE49-F238E27FC236}">
                    <a16:creationId xmlns:a16="http://schemas.microsoft.com/office/drawing/2014/main" id="{BB79BF19-C3B8-40CD-A566-A1E05F962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>
                <a:extLst>
                  <a:ext uri="{FF2B5EF4-FFF2-40B4-BE49-F238E27FC236}">
                    <a16:creationId xmlns:a16="http://schemas.microsoft.com/office/drawing/2014/main" id="{3C24C66E-C253-44FF-BE04-DC4FD7D06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>
                <a:extLst>
                  <a:ext uri="{FF2B5EF4-FFF2-40B4-BE49-F238E27FC236}">
                    <a16:creationId xmlns:a16="http://schemas.microsoft.com/office/drawing/2014/main" id="{10CA7642-5CAB-4548-A30B-A49961DFF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>
                <a:extLst>
                  <a:ext uri="{FF2B5EF4-FFF2-40B4-BE49-F238E27FC236}">
                    <a16:creationId xmlns:a16="http://schemas.microsoft.com/office/drawing/2014/main" id="{02E7C470-B51D-48A8-9827-90172D9DF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>
                <a:extLst>
                  <a:ext uri="{FF2B5EF4-FFF2-40B4-BE49-F238E27FC236}">
                    <a16:creationId xmlns:a16="http://schemas.microsoft.com/office/drawing/2014/main" id="{FBD918A9-C75C-4C70-9E0A-FA89BCA31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>
                <a:extLst>
                  <a:ext uri="{FF2B5EF4-FFF2-40B4-BE49-F238E27FC236}">
                    <a16:creationId xmlns:a16="http://schemas.microsoft.com/office/drawing/2014/main" id="{B1F202ED-FACE-496D-ACEE-8D7EA21B0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>
                  <a:extLst>
                    <a:ext uri="{FF2B5EF4-FFF2-40B4-BE49-F238E27FC236}">
                      <a16:creationId xmlns:a16="http://schemas.microsoft.com/office/drawing/2014/main" id="{1F755F80-E2E3-4BD1-9C96-B17C430AB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>
                  <a:extLst>
                    <a:ext uri="{FF2B5EF4-FFF2-40B4-BE49-F238E27FC236}">
                      <a16:creationId xmlns:a16="http://schemas.microsoft.com/office/drawing/2014/main" id="{636EA93D-6DB7-4EFD-BD88-69EBAF9C0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>
                  <a:extLst>
                    <a:ext uri="{FF2B5EF4-FFF2-40B4-BE49-F238E27FC236}">
                      <a16:creationId xmlns:a16="http://schemas.microsoft.com/office/drawing/2014/main" id="{C2984E7C-3B2A-4626-9102-D7C4998BE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>
                <a:extLst>
                  <a:ext uri="{FF2B5EF4-FFF2-40B4-BE49-F238E27FC236}">
                    <a16:creationId xmlns:a16="http://schemas.microsoft.com/office/drawing/2014/main" id="{F2F832F6-D2E7-40F2-8EDB-71CF12192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>
                  <a:extLst>
                    <a:ext uri="{FF2B5EF4-FFF2-40B4-BE49-F238E27FC236}">
                      <a16:creationId xmlns:a16="http://schemas.microsoft.com/office/drawing/2014/main" id="{91A25D23-6BE2-47CB-9792-6F9F30E44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>
                  <a:extLst>
                    <a:ext uri="{FF2B5EF4-FFF2-40B4-BE49-F238E27FC236}">
                      <a16:creationId xmlns:a16="http://schemas.microsoft.com/office/drawing/2014/main" id="{BF451B6E-9F6B-46FD-A897-399D2C03D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>
                  <a:extLst>
                    <a:ext uri="{FF2B5EF4-FFF2-40B4-BE49-F238E27FC236}">
                      <a16:creationId xmlns:a16="http://schemas.microsoft.com/office/drawing/2014/main" id="{71D1BDD2-94E5-4263-812F-9D4550EC5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>
              <a:extLst>
                <a:ext uri="{FF2B5EF4-FFF2-40B4-BE49-F238E27FC236}">
                  <a16:creationId xmlns:a16="http://schemas.microsoft.com/office/drawing/2014/main" id="{480D178D-0316-4A71-A40D-4605F37B0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Gill Sans MT" panose="020B0502020104020203" pitchFamily="34" charset="0"/>
                </a:rPr>
                <a:t>one packet time later: green packet experiences HOL blocking</a:t>
              </a:r>
              <a:endParaRPr lang="en-US" altLang="en-US" sz="1800" i="1">
                <a:latin typeface="Gill Sans MT" panose="020B0502020104020203" pitchFamily="34" charset="0"/>
              </a:endParaRPr>
            </a:p>
          </p:txBody>
        </p:sp>
        <p:sp>
          <p:nvSpPr>
            <p:cNvPr id="62484" name="Text Box 65">
              <a:extLst>
                <a:ext uri="{FF2B5EF4-FFF2-40B4-BE49-F238E27FC236}">
                  <a16:creationId xmlns:a16="http://schemas.microsoft.com/office/drawing/2014/main" id="{3E18EC5F-5568-4313-9456-8473AC69C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2485" name="Rectangle 66">
              <a:extLst>
                <a:ext uri="{FF2B5EF4-FFF2-40B4-BE49-F238E27FC236}">
                  <a16:creationId xmlns:a16="http://schemas.microsoft.com/office/drawing/2014/main" id="{A230BCAD-39A5-4AE5-8CFD-19813024B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6" name="Rectangle 69">
              <a:extLst>
                <a:ext uri="{FF2B5EF4-FFF2-40B4-BE49-F238E27FC236}">
                  <a16:creationId xmlns:a16="http://schemas.microsoft.com/office/drawing/2014/main" id="{181A51E7-0FFB-42A6-9BD5-899868C3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7" name="Rectangle 70">
              <a:extLst>
                <a:ext uri="{FF2B5EF4-FFF2-40B4-BE49-F238E27FC236}">
                  <a16:creationId xmlns:a16="http://schemas.microsoft.com/office/drawing/2014/main" id="{CC0A8279-73A6-47DE-81D6-49B9593F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8" name="Freeform 71">
              <a:extLst>
                <a:ext uri="{FF2B5EF4-FFF2-40B4-BE49-F238E27FC236}">
                  <a16:creationId xmlns:a16="http://schemas.microsoft.com/office/drawing/2014/main" id="{A1ADC3DF-D62E-417A-AE47-F9087C43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>
              <a:extLst>
                <a:ext uri="{FF2B5EF4-FFF2-40B4-BE49-F238E27FC236}">
                  <a16:creationId xmlns:a16="http://schemas.microsoft.com/office/drawing/2014/main" id="{8FCF586A-8A7E-47D6-B0A7-936A8FDB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>
              <a:extLst>
                <a:ext uri="{FF2B5EF4-FFF2-40B4-BE49-F238E27FC236}">
                  <a16:creationId xmlns:a16="http://schemas.microsoft.com/office/drawing/2014/main" id="{41C7939E-A60B-4C1C-AB6F-9589FB65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91" name="Rectangle 77">
              <a:extLst>
                <a:ext uri="{FF2B5EF4-FFF2-40B4-BE49-F238E27FC236}">
                  <a16:creationId xmlns:a16="http://schemas.microsoft.com/office/drawing/2014/main" id="{7A9DE245-26A5-458D-A6D1-A64F48ED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2480" name="Slide Number Placeholder 5">
            <a:extLst>
              <a:ext uri="{FF2B5EF4-FFF2-40B4-BE49-F238E27FC236}">
                <a16:creationId xmlns:a16="http://schemas.microsoft.com/office/drawing/2014/main" id="{3B6167CD-B9CC-411B-9271-B004A204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559DA4E-3A5C-4772-821E-9C8D917EF252}" type="slidenum">
              <a:rPr lang="en-US" altLang="en-US" sz="1200">
                <a:latin typeface="Tahoma" panose="020B0604030504040204" pitchFamily="34" charset="0"/>
              </a:rPr>
              <a:pPr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2481" name="Footer Placeholder 2">
            <a:extLst>
              <a:ext uri="{FF2B5EF4-FFF2-40B4-BE49-F238E27FC236}">
                <a16:creationId xmlns:a16="http://schemas.microsoft.com/office/drawing/2014/main" id="{34300709-3884-4356-B644-B4ACF700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>
            <a:extLst>
              <a:ext uri="{FF2B5EF4-FFF2-40B4-BE49-F238E27FC236}">
                <a16:creationId xmlns:a16="http://schemas.microsoft.com/office/drawing/2014/main" id="{33F85F49-790B-4539-BD74-AFA52CC05A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>
            <a:extLst>
              <a:ext uri="{FF2B5EF4-FFF2-40B4-BE49-F238E27FC236}">
                <a16:creationId xmlns:a16="http://schemas.microsoft.com/office/drawing/2014/main" id="{F66F30A5-22BF-4E03-B967-B324F38B9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Output ports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02E6B083-7134-4CF2-87DE-CB7DBBBA0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buffering</a:t>
            </a:r>
            <a:r>
              <a:rPr lang="en-US" dirty="0">
                <a:ea typeface="ＭＳ Ｐゴシック" charset="0"/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scheduling discipline</a:t>
            </a:r>
            <a:r>
              <a:rPr lang="en-US" dirty="0">
                <a:ea typeface="ＭＳ Ｐゴシック" charset="0"/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F11A5063-5DE5-4547-9B60-67AEAF82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3" name="Rectangle 6">
            <a:extLst>
              <a:ext uri="{FF2B5EF4-FFF2-40B4-BE49-F238E27FC236}">
                <a16:creationId xmlns:a16="http://schemas.microsoft.com/office/drawing/2014/main" id="{4A0B625D-D4E1-45E1-AF11-CE6DC8E9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line</a:t>
            </a:r>
          </a:p>
          <a:p>
            <a:pPr algn="ctr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termination</a:t>
            </a:r>
          </a:p>
        </p:txBody>
      </p:sp>
      <p:sp>
        <p:nvSpPr>
          <p:cNvPr id="63494" name="Rectangle 7">
            <a:extLst>
              <a:ext uri="{FF2B5EF4-FFF2-40B4-BE49-F238E27FC236}">
                <a16:creationId xmlns:a16="http://schemas.microsoft.com/office/drawing/2014/main" id="{16CF35DB-7CCA-49A4-9EF3-157F7D890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5" name="Line 10">
            <a:extLst>
              <a:ext uri="{FF2B5EF4-FFF2-40B4-BE49-F238E27FC236}">
                <a16:creationId xmlns:a16="http://schemas.microsoft.com/office/drawing/2014/main" id="{55197F09-7D44-401E-B28C-FB34D7B31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>
            <a:extLst>
              <a:ext uri="{FF2B5EF4-FFF2-40B4-BE49-F238E27FC236}">
                <a16:creationId xmlns:a16="http://schemas.microsoft.com/office/drawing/2014/main" id="{2DF825FA-9A60-4DDE-93BB-0FAAA0489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>
            <a:extLst>
              <a:ext uri="{FF2B5EF4-FFF2-40B4-BE49-F238E27FC236}">
                <a16:creationId xmlns:a16="http://schemas.microsoft.com/office/drawing/2014/main" id="{221A2BA5-E032-4237-AC9C-60C2CD5D21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>
            <a:extLst>
              <a:ext uri="{FF2B5EF4-FFF2-40B4-BE49-F238E27FC236}">
                <a16:creationId xmlns:a16="http://schemas.microsoft.com/office/drawing/2014/main" id="{F3A03715-4A0D-4AFA-B031-6A539000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(send)</a:t>
            </a:r>
          </a:p>
        </p:txBody>
      </p:sp>
      <p:sp>
        <p:nvSpPr>
          <p:cNvPr id="63499" name="Rectangle 16">
            <a:extLst>
              <a:ext uri="{FF2B5EF4-FFF2-40B4-BE49-F238E27FC236}">
                <a16:creationId xmlns:a16="http://schemas.microsoft.com/office/drawing/2014/main" id="{0CFDCCA4-39B3-4AE0-A987-CFB7EE58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fabric</a:t>
            </a:r>
          </a:p>
        </p:txBody>
      </p:sp>
      <p:grpSp>
        <p:nvGrpSpPr>
          <p:cNvPr id="63500" name="Group 28">
            <a:extLst>
              <a:ext uri="{FF2B5EF4-FFF2-40B4-BE49-F238E27FC236}">
                <a16:creationId xmlns:a16="http://schemas.microsoft.com/office/drawing/2014/main" id="{06E3C246-484D-4BE6-8E9D-1F05499A3559}"/>
              </a:ext>
            </a:extLst>
          </p:cNvPr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>
              <a:extLst>
                <a:ext uri="{FF2B5EF4-FFF2-40B4-BE49-F238E27FC236}">
                  <a16:creationId xmlns:a16="http://schemas.microsoft.com/office/drawing/2014/main" id="{A7D3D680-94F0-4221-A3F3-49B2049D0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09" name="Text Box 14">
              <a:extLst>
                <a:ext uri="{FF2B5EF4-FFF2-40B4-BE49-F238E27FC236}">
                  <a16:creationId xmlns:a16="http://schemas.microsoft.com/office/drawing/2014/main" id="{A0F922E0-FBCE-4B9D-8E1D-F12C9571D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>
              <a:extLst>
                <a:ext uri="{FF2B5EF4-FFF2-40B4-BE49-F238E27FC236}">
                  <a16:creationId xmlns:a16="http://schemas.microsoft.com/office/drawing/2014/main" id="{FCCA7151-CEB4-445A-93B2-5CE2EFB6E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>
                <a:extLst>
                  <a:ext uri="{FF2B5EF4-FFF2-40B4-BE49-F238E27FC236}">
                    <a16:creationId xmlns:a16="http://schemas.microsoft.com/office/drawing/2014/main" id="{9EA2CEC5-9D15-4B89-BC12-9CFCC8578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3512" name="Line 19">
                <a:extLst>
                  <a:ext uri="{FF2B5EF4-FFF2-40B4-BE49-F238E27FC236}">
                    <a16:creationId xmlns:a16="http://schemas.microsoft.com/office/drawing/2014/main" id="{6FBA896C-0F26-40DE-AC50-B01EA516F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>
                <a:extLst>
                  <a:ext uri="{FF2B5EF4-FFF2-40B4-BE49-F238E27FC236}">
                    <a16:creationId xmlns:a16="http://schemas.microsoft.com/office/drawing/2014/main" id="{F44B2599-B216-45DA-8E23-78A03E2DD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>
                <a:extLst>
                  <a:ext uri="{FF2B5EF4-FFF2-40B4-BE49-F238E27FC236}">
                    <a16:creationId xmlns:a16="http://schemas.microsoft.com/office/drawing/2014/main" id="{09666150-C440-4F53-85C1-1334F94BD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>
                <a:extLst>
                  <a:ext uri="{FF2B5EF4-FFF2-40B4-BE49-F238E27FC236}">
                    <a16:creationId xmlns:a16="http://schemas.microsoft.com/office/drawing/2014/main" id="{063A16BC-A210-4EE9-99F2-0D49B53A4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>
                <a:extLst>
                  <a:ext uri="{FF2B5EF4-FFF2-40B4-BE49-F238E27FC236}">
                    <a16:creationId xmlns:a16="http://schemas.microsoft.com/office/drawing/2014/main" id="{D06EBCCC-B963-49D1-844F-D09D23180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>
                <a:extLst>
                  <a:ext uri="{FF2B5EF4-FFF2-40B4-BE49-F238E27FC236}">
                    <a16:creationId xmlns:a16="http://schemas.microsoft.com/office/drawing/2014/main" id="{58BA6D7B-C30C-48C5-9788-A0CD590C2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>
                <a:extLst>
                  <a:ext uri="{FF2B5EF4-FFF2-40B4-BE49-F238E27FC236}">
                    <a16:creationId xmlns:a16="http://schemas.microsoft.com/office/drawing/2014/main" id="{FD50A7C6-FEE8-416D-AAFB-C6BB9FC4A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>
                <a:extLst>
                  <a:ext uri="{FF2B5EF4-FFF2-40B4-BE49-F238E27FC236}">
                    <a16:creationId xmlns:a16="http://schemas.microsoft.com/office/drawing/2014/main" id="{6B86674E-A272-40DC-9A96-939524668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>
            <a:extLst>
              <a:ext uri="{FF2B5EF4-FFF2-40B4-BE49-F238E27FC236}">
                <a16:creationId xmlns:a16="http://schemas.microsoft.com/office/drawing/2014/main" id="{2918B52F-45DD-476E-92A4-51160B937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>
            <a:extLst>
              <a:ext uri="{FF2B5EF4-FFF2-40B4-BE49-F238E27FC236}">
                <a16:creationId xmlns:a16="http://schemas.microsoft.com/office/drawing/2014/main" id="{57F197D7-0310-4814-BF3D-D28618DC10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>
            <a:extLst>
              <a:ext uri="{FF2B5EF4-FFF2-40B4-BE49-F238E27FC236}">
                <a16:creationId xmlns:a16="http://schemas.microsoft.com/office/drawing/2014/main" id="{6FC286F5-8202-4F37-A8C6-67A378E5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293688"/>
            <a:ext cx="458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CC0000"/>
                </a:solidFill>
                <a:latin typeface="Tahoma" panose="020B0604030504040204" pitchFamily="34" charset="0"/>
              </a:rPr>
              <a:t>This slide in HUGELY important!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79B72-E084-4AB0-8488-51DD4DCF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4049713"/>
            <a:ext cx="4822825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Datagram (packets) can be lost due to congestion, lack of buffers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7794D3-8E03-4979-8C80-73065D77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341938"/>
            <a:ext cx="6124575" cy="83185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Priority scheduling – who gets best performance, network neutrality</a:t>
            </a:r>
          </a:p>
        </p:txBody>
      </p:sp>
      <p:sp>
        <p:nvSpPr>
          <p:cNvPr id="63506" name="Slide Number Placeholder 5">
            <a:extLst>
              <a:ext uri="{FF2B5EF4-FFF2-40B4-BE49-F238E27FC236}">
                <a16:creationId xmlns:a16="http://schemas.microsoft.com/office/drawing/2014/main" id="{31A969F1-CDAB-4A0E-AFA6-D472FDEF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3E243DA-4DF3-4AD1-A80E-CB67B5DF3799}" type="slidenum">
              <a:rPr lang="en-US" altLang="en-US" sz="1200">
                <a:latin typeface="Tahoma" panose="020B0604030504040204" pitchFamily="34" charset="0"/>
              </a:rPr>
              <a:pPr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507" name="Footer Placeholder 2">
            <a:extLst>
              <a:ext uri="{FF2B5EF4-FFF2-40B4-BE49-F238E27FC236}">
                <a16:creationId xmlns:a16="http://schemas.microsoft.com/office/drawing/2014/main" id="{55E8C0CE-BC1C-48E6-A3FA-EC60A790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0" descr="underline_base">
            <a:extLst>
              <a:ext uri="{FF2B5EF4-FFF2-40B4-BE49-F238E27FC236}">
                <a16:creationId xmlns:a16="http://schemas.microsoft.com/office/drawing/2014/main" id="{411F1115-5363-4C90-BDBB-A5E7BECFAD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ACC0515C-01FC-4D64-A6FA-68974FD27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altLang="en-US" sz="4000"/>
              <a:t>Output port queueing</a:t>
            </a: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232D325-D8D2-478A-BBF8-1E09D579E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r>
              <a:rPr lang="en-US" altLang="en-US"/>
              <a:t>buffering when arrival rate via switch exceeds output line speed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queueing (delay) and loss due to output port buffer overflow!</a:t>
            </a:r>
            <a:endParaRPr lang="en-US" altLang="en-US">
              <a:solidFill>
                <a:srgbClr val="CC0000"/>
              </a:solidFill>
            </a:endParaRPr>
          </a:p>
        </p:txBody>
      </p:sp>
      <p:grpSp>
        <p:nvGrpSpPr>
          <p:cNvPr id="64516" name="Group 78">
            <a:extLst>
              <a:ext uri="{FF2B5EF4-FFF2-40B4-BE49-F238E27FC236}">
                <a16:creationId xmlns:a16="http://schemas.microsoft.com/office/drawing/2014/main" id="{0C9C1FEE-7129-4369-9565-8B8ED8218353}"/>
              </a:ext>
            </a:extLst>
          </p:cNvPr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64519" name="Group 29">
              <a:extLst>
                <a:ext uri="{FF2B5EF4-FFF2-40B4-BE49-F238E27FC236}">
                  <a16:creationId xmlns:a16="http://schemas.microsoft.com/office/drawing/2014/main" id="{B048FC09-D9B1-42D6-A0C3-6F5639A16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>
                <a:extLst>
                  <a:ext uri="{FF2B5EF4-FFF2-40B4-BE49-F238E27FC236}">
                    <a16:creationId xmlns:a16="http://schemas.microsoft.com/office/drawing/2014/main" id="{B20C6360-CDAB-4303-AACA-120061A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66" name="Group 10">
                <a:extLst>
                  <a:ext uri="{FF2B5EF4-FFF2-40B4-BE49-F238E27FC236}">
                    <a16:creationId xmlns:a16="http://schemas.microsoft.com/office/drawing/2014/main" id="{43F1BA89-4CF7-47E5-90BC-260A4FE93E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>
                  <a:extLst>
                    <a:ext uri="{FF2B5EF4-FFF2-40B4-BE49-F238E27FC236}">
                      <a16:creationId xmlns:a16="http://schemas.microsoft.com/office/drawing/2014/main" id="{45B3081F-A8BD-413F-A4C7-8A67BD803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6" name="Rectangle 8">
                  <a:extLst>
                    <a:ext uri="{FF2B5EF4-FFF2-40B4-BE49-F238E27FC236}">
                      <a16:creationId xmlns:a16="http://schemas.microsoft.com/office/drawing/2014/main" id="{4EBE822C-F720-4212-991B-3CF1405EB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7" name="Rectangle 9">
                  <a:extLst>
                    <a:ext uri="{FF2B5EF4-FFF2-40B4-BE49-F238E27FC236}">
                      <a16:creationId xmlns:a16="http://schemas.microsoft.com/office/drawing/2014/main" id="{8A7873FA-0D9B-4210-A449-32FAE8C50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67" name="Group 11">
                <a:extLst>
                  <a:ext uri="{FF2B5EF4-FFF2-40B4-BE49-F238E27FC236}">
                    <a16:creationId xmlns:a16="http://schemas.microsoft.com/office/drawing/2014/main" id="{5D9975AB-99AD-4F29-BCE2-4E6313C4C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>
                  <a:extLst>
                    <a:ext uri="{FF2B5EF4-FFF2-40B4-BE49-F238E27FC236}">
                      <a16:creationId xmlns:a16="http://schemas.microsoft.com/office/drawing/2014/main" id="{9EE10F40-2629-4C70-9C96-BC7E0E0E6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3" name="Rectangle 13">
                  <a:extLst>
                    <a:ext uri="{FF2B5EF4-FFF2-40B4-BE49-F238E27FC236}">
                      <a16:creationId xmlns:a16="http://schemas.microsoft.com/office/drawing/2014/main" id="{7EA40187-AFB7-44F0-A2BC-BB61E81FD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4" name="Rectangle 14">
                  <a:extLst>
                    <a:ext uri="{FF2B5EF4-FFF2-40B4-BE49-F238E27FC236}">
                      <a16:creationId xmlns:a16="http://schemas.microsoft.com/office/drawing/2014/main" id="{12A69756-26CD-40DA-B903-B91E7A249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68" name="Line 15">
                <a:extLst>
                  <a:ext uri="{FF2B5EF4-FFF2-40B4-BE49-F238E27FC236}">
                    <a16:creationId xmlns:a16="http://schemas.microsoft.com/office/drawing/2014/main" id="{E2EA58D9-A045-4EB4-A89F-7012FAEB9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>
                <a:extLst>
                  <a:ext uri="{FF2B5EF4-FFF2-40B4-BE49-F238E27FC236}">
                    <a16:creationId xmlns:a16="http://schemas.microsoft.com/office/drawing/2014/main" id="{F05D2AA1-5045-4158-A18B-FDF873BD6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>
                <a:extLst>
                  <a:ext uri="{FF2B5EF4-FFF2-40B4-BE49-F238E27FC236}">
                    <a16:creationId xmlns:a16="http://schemas.microsoft.com/office/drawing/2014/main" id="{953A1C76-012A-4AC2-A9C4-335C47659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>
                <a:extLst>
                  <a:ext uri="{FF2B5EF4-FFF2-40B4-BE49-F238E27FC236}">
                    <a16:creationId xmlns:a16="http://schemas.microsoft.com/office/drawing/2014/main" id="{5369225D-FFA6-4271-B909-037C88947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>
                <a:extLst>
                  <a:ext uri="{FF2B5EF4-FFF2-40B4-BE49-F238E27FC236}">
                    <a16:creationId xmlns:a16="http://schemas.microsoft.com/office/drawing/2014/main" id="{7DC1B555-B4E3-4575-A963-F56A8BB42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>
                <a:extLst>
                  <a:ext uri="{FF2B5EF4-FFF2-40B4-BE49-F238E27FC236}">
                    <a16:creationId xmlns:a16="http://schemas.microsoft.com/office/drawing/2014/main" id="{E4CFDB09-F229-4A10-A630-418BDE4E4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>
                <a:extLst>
                  <a:ext uri="{FF2B5EF4-FFF2-40B4-BE49-F238E27FC236}">
                    <a16:creationId xmlns:a16="http://schemas.microsoft.com/office/drawing/2014/main" id="{8414AFFA-DC3E-48DD-A39A-7AFD0B15A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>
                  <a:extLst>
                    <a:ext uri="{FF2B5EF4-FFF2-40B4-BE49-F238E27FC236}">
                      <a16:creationId xmlns:a16="http://schemas.microsoft.com/office/drawing/2014/main" id="{46847AAE-F103-4AAA-BEE3-7BA384589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>
                  <a:extLst>
                    <a:ext uri="{FF2B5EF4-FFF2-40B4-BE49-F238E27FC236}">
                      <a16:creationId xmlns:a16="http://schemas.microsoft.com/office/drawing/2014/main" id="{B8A33F83-8CFD-4A1E-95B3-CC98CA1C6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>
                  <a:extLst>
                    <a:ext uri="{FF2B5EF4-FFF2-40B4-BE49-F238E27FC236}">
                      <a16:creationId xmlns:a16="http://schemas.microsoft.com/office/drawing/2014/main" id="{501A64BD-F10F-4D7F-A469-C184333DF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>
                <a:extLst>
                  <a:ext uri="{FF2B5EF4-FFF2-40B4-BE49-F238E27FC236}">
                    <a16:creationId xmlns:a16="http://schemas.microsoft.com/office/drawing/2014/main" id="{D9C628B2-2411-4D2C-877B-5EBD4DCE2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>
                  <a:extLst>
                    <a:ext uri="{FF2B5EF4-FFF2-40B4-BE49-F238E27FC236}">
                      <a16:creationId xmlns:a16="http://schemas.microsoft.com/office/drawing/2014/main" id="{7A96EF6A-E5F2-448A-8E70-C1E8DA5EE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>
                  <a:extLst>
                    <a:ext uri="{FF2B5EF4-FFF2-40B4-BE49-F238E27FC236}">
                      <a16:creationId xmlns:a16="http://schemas.microsoft.com/office/drawing/2014/main" id="{D1693EDB-AAD5-489B-8D46-1A6C11897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>
                  <a:extLst>
                    <a:ext uri="{FF2B5EF4-FFF2-40B4-BE49-F238E27FC236}">
                      <a16:creationId xmlns:a16="http://schemas.microsoft.com/office/drawing/2014/main" id="{A766F1D5-1925-4321-AD64-B2CF67933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>
              <a:extLst>
                <a:ext uri="{FF2B5EF4-FFF2-40B4-BE49-F238E27FC236}">
                  <a16:creationId xmlns:a16="http://schemas.microsoft.com/office/drawing/2014/main" id="{EB32ECDF-2C3D-4F36-ACA1-4C932B5B9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>
                <a:extLst>
                  <a:ext uri="{FF2B5EF4-FFF2-40B4-BE49-F238E27FC236}">
                    <a16:creationId xmlns:a16="http://schemas.microsoft.com/office/drawing/2014/main" id="{0E444585-2C54-43B5-85C7-7DF652A46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43" name="Group 32">
                <a:extLst>
                  <a:ext uri="{FF2B5EF4-FFF2-40B4-BE49-F238E27FC236}">
                    <a16:creationId xmlns:a16="http://schemas.microsoft.com/office/drawing/2014/main" id="{F00ABF5A-0962-4C01-974D-DFA3941B8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>
                  <a:extLst>
                    <a:ext uri="{FF2B5EF4-FFF2-40B4-BE49-F238E27FC236}">
                      <a16:creationId xmlns:a16="http://schemas.microsoft.com/office/drawing/2014/main" id="{118B4252-4572-4BB4-8268-C4BA16FF0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3" name="Rectangle 34">
                  <a:extLst>
                    <a:ext uri="{FF2B5EF4-FFF2-40B4-BE49-F238E27FC236}">
                      <a16:creationId xmlns:a16="http://schemas.microsoft.com/office/drawing/2014/main" id="{55D6BC5D-D185-452B-9908-BD5C732C1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4" name="Rectangle 35">
                  <a:extLst>
                    <a:ext uri="{FF2B5EF4-FFF2-40B4-BE49-F238E27FC236}">
                      <a16:creationId xmlns:a16="http://schemas.microsoft.com/office/drawing/2014/main" id="{7305B379-14C8-487E-BB44-6C0B0D457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44" name="Group 36">
                <a:extLst>
                  <a:ext uri="{FF2B5EF4-FFF2-40B4-BE49-F238E27FC236}">
                    <a16:creationId xmlns:a16="http://schemas.microsoft.com/office/drawing/2014/main" id="{A0F848B6-F261-455E-9ECE-9F6E9F9F5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>
                  <a:extLst>
                    <a:ext uri="{FF2B5EF4-FFF2-40B4-BE49-F238E27FC236}">
                      <a16:creationId xmlns:a16="http://schemas.microsoft.com/office/drawing/2014/main" id="{A8BFA183-728C-4BB8-91E2-87A1EB1E7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0" name="Rectangle 38">
                  <a:extLst>
                    <a:ext uri="{FF2B5EF4-FFF2-40B4-BE49-F238E27FC236}">
                      <a16:creationId xmlns:a16="http://schemas.microsoft.com/office/drawing/2014/main" id="{E8A7C9C5-0FBD-43AF-8214-7EC946469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4561" name="Rectangle 39">
                  <a:extLst>
                    <a:ext uri="{FF2B5EF4-FFF2-40B4-BE49-F238E27FC236}">
                      <a16:creationId xmlns:a16="http://schemas.microsoft.com/office/drawing/2014/main" id="{38C0886E-42E5-4A98-82C2-D1F98745B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45" name="Line 40">
                <a:extLst>
                  <a:ext uri="{FF2B5EF4-FFF2-40B4-BE49-F238E27FC236}">
                    <a16:creationId xmlns:a16="http://schemas.microsoft.com/office/drawing/2014/main" id="{1D4FEB8C-3BD4-45E4-B39B-D134D991A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>
                <a:extLst>
                  <a:ext uri="{FF2B5EF4-FFF2-40B4-BE49-F238E27FC236}">
                    <a16:creationId xmlns:a16="http://schemas.microsoft.com/office/drawing/2014/main" id="{45A45D62-F77F-4BA4-BCA6-CA6B5EACA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>
                <a:extLst>
                  <a:ext uri="{FF2B5EF4-FFF2-40B4-BE49-F238E27FC236}">
                    <a16:creationId xmlns:a16="http://schemas.microsoft.com/office/drawing/2014/main" id="{DF93A486-3B5B-4B38-82F9-E738B75B7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>
                <a:extLst>
                  <a:ext uri="{FF2B5EF4-FFF2-40B4-BE49-F238E27FC236}">
                    <a16:creationId xmlns:a16="http://schemas.microsoft.com/office/drawing/2014/main" id="{A7DF1E66-7F17-4B6A-B998-3ADD1CFAD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>
                <a:extLst>
                  <a:ext uri="{FF2B5EF4-FFF2-40B4-BE49-F238E27FC236}">
                    <a16:creationId xmlns:a16="http://schemas.microsoft.com/office/drawing/2014/main" id="{D5C647BC-643A-4E5E-A51E-1D984827B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>
                <a:extLst>
                  <a:ext uri="{FF2B5EF4-FFF2-40B4-BE49-F238E27FC236}">
                    <a16:creationId xmlns:a16="http://schemas.microsoft.com/office/drawing/2014/main" id="{92BF03EC-4826-43B7-B147-528B81351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>
                <a:extLst>
                  <a:ext uri="{FF2B5EF4-FFF2-40B4-BE49-F238E27FC236}">
                    <a16:creationId xmlns:a16="http://schemas.microsoft.com/office/drawing/2014/main" id="{A96AF81D-1471-430A-9B08-CD2BC2B0A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>
                  <a:extLst>
                    <a:ext uri="{FF2B5EF4-FFF2-40B4-BE49-F238E27FC236}">
                      <a16:creationId xmlns:a16="http://schemas.microsoft.com/office/drawing/2014/main" id="{94F06E6B-E1AB-4BB2-956D-3092B9F97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>
                  <a:extLst>
                    <a:ext uri="{FF2B5EF4-FFF2-40B4-BE49-F238E27FC236}">
                      <a16:creationId xmlns:a16="http://schemas.microsoft.com/office/drawing/2014/main" id="{8CF582BD-E282-44CA-BBAC-98D6BD6CF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>
                  <a:extLst>
                    <a:ext uri="{FF2B5EF4-FFF2-40B4-BE49-F238E27FC236}">
                      <a16:creationId xmlns:a16="http://schemas.microsoft.com/office/drawing/2014/main" id="{A83C374E-0DC2-4F46-9A78-D27F44CCC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>
                <a:extLst>
                  <a:ext uri="{FF2B5EF4-FFF2-40B4-BE49-F238E27FC236}">
                    <a16:creationId xmlns:a16="http://schemas.microsoft.com/office/drawing/2014/main" id="{907388E9-072E-4477-9CAF-E5C438216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>
                  <a:extLst>
                    <a:ext uri="{FF2B5EF4-FFF2-40B4-BE49-F238E27FC236}">
                      <a16:creationId xmlns:a16="http://schemas.microsoft.com/office/drawing/2014/main" id="{B57D5FE3-A134-4193-9612-FF79DBF21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>
                  <a:extLst>
                    <a:ext uri="{FF2B5EF4-FFF2-40B4-BE49-F238E27FC236}">
                      <a16:creationId xmlns:a16="http://schemas.microsoft.com/office/drawing/2014/main" id="{01DE2894-6C0E-41E3-B168-BE221D2C2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>
                  <a:extLst>
                    <a:ext uri="{FF2B5EF4-FFF2-40B4-BE49-F238E27FC236}">
                      <a16:creationId xmlns:a16="http://schemas.microsoft.com/office/drawing/2014/main" id="{7977877E-96A9-43F8-8C74-E28F76F79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>
              <a:extLst>
                <a:ext uri="{FF2B5EF4-FFF2-40B4-BE49-F238E27FC236}">
                  <a16:creationId xmlns:a16="http://schemas.microsoft.com/office/drawing/2014/main" id="{7B66AB99-1FA1-4A27-9E7A-DDA1F6D3B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2" name="Rectangle 55">
              <a:extLst>
                <a:ext uri="{FF2B5EF4-FFF2-40B4-BE49-F238E27FC236}">
                  <a16:creationId xmlns:a16="http://schemas.microsoft.com/office/drawing/2014/main" id="{BB9992B3-DBC6-4C48-A15C-6E4B2DA1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3" name="Rectangle 56">
              <a:extLst>
                <a:ext uri="{FF2B5EF4-FFF2-40B4-BE49-F238E27FC236}">
                  <a16:creationId xmlns:a16="http://schemas.microsoft.com/office/drawing/2014/main" id="{792B51C5-C8E3-4403-A2D0-0689BB27A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4" name="Rectangle 57">
              <a:extLst>
                <a:ext uri="{FF2B5EF4-FFF2-40B4-BE49-F238E27FC236}">
                  <a16:creationId xmlns:a16="http://schemas.microsoft.com/office/drawing/2014/main" id="{BD8CC664-9ECF-4881-8746-A9B08774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5" name="Rectangle 58">
              <a:extLst>
                <a:ext uri="{FF2B5EF4-FFF2-40B4-BE49-F238E27FC236}">
                  <a16:creationId xmlns:a16="http://schemas.microsoft.com/office/drawing/2014/main" id="{1602C2BC-A819-4043-884F-8D2407F09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6" name="Line 60">
              <a:extLst>
                <a:ext uri="{FF2B5EF4-FFF2-40B4-BE49-F238E27FC236}">
                  <a16:creationId xmlns:a16="http://schemas.microsoft.com/office/drawing/2014/main" id="{0ED0B582-70F5-4D56-9856-8EE2A153F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>
              <a:extLst>
                <a:ext uri="{FF2B5EF4-FFF2-40B4-BE49-F238E27FC236}">
                  <a16:creationId xmlns:a16="http://schemas.microsoft.com/office/drawing/2014/main" id="{96A7565B-55E5-439D-92E0-B3A12B1E9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>
              <a:extLst>
                <a:ext uri="{FF2B5EF4-FFF2-40B4-BE49-F238E27FC236}">
                  <a16:creationId xmlns:a16="http://schemas.microsoft.com/office/drawing/2014/main" id="{3BE53AF4-EC1E-4581-9B57-5FDC5E27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at </a:t>
              </a:r>
              <a:r>
                <a:rPr lang="en-US" altLang="en-US" sz="1800" i="1"/>
                <a:t>t,</a:t>
              </a:r>
              <a:r>
                <a:rPr lang="en-US" altLang="en-US" sz="1800"/>
                <a:t> packets more</a:t>
              </a:r>
            </a:p>
            <a:p>
              <a:pPr algn="ctr"/>
              <a:r>
                <a:rPr lang="en-US" altLang="en-US" sz="1800"/>
                <a:t>from input to output</a:t>
              </a:r>
              <a:endParaRPr lang="en-US" altLang="en-US" sz="1800" i="1"/>
            </a:p>
          </p:txBody>
        </p:sp>
        <p:sp>
          <p:nvSpPr>
            <p:cNvPr id="64529" name="Text Box 64">
              <a:extLst>
                <a:ext uri="{FF2B5EF4-FFF2-40B4-BE49-F238E27FC236}">
                  <a16:creationId xmlns:a16="http://schemas.microsoft.com/office/drawing/2014/main" id="{44BD1A63-3FB4-4236-BD97-2C401828C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one packet time later</a:t>
              </a:r>
              <a:endParaRPr lang="en-US" altLang="en-US" sz="1800" i="1"/>
            </a:p>
          </p:txBody>
        </p:sp>
        <p:sp>
          <p:nvSpPr>
            <p:cNvPr id="64530" name="Text Box 66">
              <a:extLst>
                <a:ext uri="{FF2B5EF4-FFF2-40B4-BE49-F238E27FC236}">
                  <a16:creationId xmlns:a16="http://schemas.microsoft.com/office/drawing/2014/main" id="{D372CF1E-C970-424A-AF7B-92D2A59E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1" name="Text Box 67">
              <a:extLst>
                <a:ext uri="{FF2B5EF4-FFF2-40B4-BE49-F238E27FC236}">
                  <a16:creationId xmlns:a16="http://schemas.microsoft.com/office/drawing/2014/main" id="{B05332C5-093E-4E24-B944-852BFB5E4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2" name="Rectangle 68">
              <a:extLst>
                <a:ext uri="{FF2B5EF4-FFF2-40B4-BE49-F238E27FC236}">
                  <a16:creationId xmlns:a16="http://schemas.microsoft.com/office/drawing/2014/main" id="{F6F3A0FD-F133-48CE-8363-98A3EFEF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3" name="Rectangle 69">
              <a:extLst>
                <a:ext uri="{FF2B5EF4-FFF2-40B4-BE49-F238E27FC236}">
                  <a16:creationId xmlns:a16="http://schemas.microsoft.com/office/drawing/2014/main" id="{8337C9AB-C2FE-42A2-AC54-4F0C2F42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4" name="Rectangle 70">
              <a:extLst>
                <a:ext uri="{FF2B5EF4-FFF2-40B4-BE49-F238E27FC236}">
                  <a16:creationId xmlns:a16="http://schemas.microsoft.com/office/drawing/2014/main" id="{6F11EC48-EA9D-4D8B-A6D0-85DB457BC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5" name="Rectangle 71">
              <a:extLst>
                <a:ext uri="{FF2B5EF4-FFF2-40B4-BE49-F238E27FC236}">
                  <a16:creationId xmlns:a16="http://schemas.microsoft.com/office/drawing/2014/main" id="{74DD43DC-3D38-4495-9D6A-4D7C9D6A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6" name="Rectangle 72">
              <a:extLst>
                <a:ext uri="{FF2B5EF4-FFF2-40B4-BE49-F238E27FC236}">
                  <a16:creationId xmlns:a16="http://schemas.microsoft.com/office/drawing/2014/main" id="{1747BE66-56DC-400A-98DF-9AF98C15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7" name="Freeform 73">
              <a:extLst>
                <a:ext uri="{FF2B5EF4-FFF2-40B4-BE49-F238E27FC236}">
                  <a16:creationId xmlns:a16="http://schemas.microsoft.com/office/drawing/2014/main" id="{E2D0E955-BC69-485E-88B7-AE2C03A4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>
              <a:extLst>
                <a:ext uri="{FF2B5EF4-FFF2-40B4-BE49-F238E27FC236}">
                  <a16:creationId xmlns:a16="http://schemas.microsoft.com/office/drawing/2014/main" id="{2403709E-7EE9-475F-BCF8-246D8D8D2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>
              <a:extLst>
                <a:ext uri="{FF2B5EF4-FFF2-40B4-BE49-F238E27FC236}">
                  <a16:creationId xmlns:a16="http://schemas.microsoft.com/office/drawing/2014/main" id="{38CFE174-E812-444A-906A-6F57AA101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>
              <a:extLst>
                <a:ext uri="{FF2B5EF4-FFF2-40B4-BE49-F238E27FC236}">
                  <a16:creationId xmlns:a16="http://schemas.microsoft.com/office/drawing/2014/main" id="{2F54F3F7-E0B6-44E2-8A1D-0919BD0EE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41" name="Rectangle 77">
              <a:extLst>
                <a:ext uri="{FF2B5EF4-FFF2-40B4-BE49-F238E27FC236}">
                  <a16:creationId xmlns:a16="http://schemas.microsoft.com/office/drawing/2014/main" id="{7B265FCA-22F7-49F4-9488-52B62831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4517" name="Slide Number Placeholder 5">
            <a:extLst>
              <a:ext uri="{FF2B5EF4-FFF2-40B4-BE49-F238E27FC236}">
                <a16:creationId xmlns:a16="http://schemas.microsoft.com/office/drawing/2014/main" id="{CBB3B425-8382-42A9-8883-0D08656F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31F2E26-F224-416B-95F9-3E9A76B59C35}" type="slidenum">
              <a:rPr lang="en-US" altLang="en-US" sz="1200">
                <a:latin typeface="Tahoma" panose="020B0604030504040204" pitchFamily="34" charset="0"/>
              </a:rPr>
              <a:pPr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4518" name="Footer Placeholder 2">
            <a:extLst>
              <a:ext uri="{FF2B5EF4-FFF2-40B4-BE49-F238E27FC236}">
                <a16:creationId xmlns:a16="http://schemas.microsoft.com/office/drawing/2014/main" id="{6618B42E-C4A0-429E-A3B3-9EDEA81A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underline_base">
            <a:extLst>
              <a:ext uri="{FF2B5EF4-FFF2-40B4-BE49-F238E27FC236}">
                <a16:creationId xmlns:a16="http://schemas.microsoft.com/office/drawing/2014/main" id="{36CC5C57-C8C0-42C0-BBB9-2F50DBFD70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>
            <a:extLst>
              <a:ext uri="{FF2B5EF4-FFF2-40B4-BE49-F238E27FC236}">
                <a16:creationId xmlns:a16="http://schemas.microsoft.com/office/drawing/2014/main" id="{A3DA43A1-2595-4DE6-8F77-49A972859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How much buffering?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B2D95DC-2925-42D3-85BC-0524781F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RFC 3439 rule of thumb: average buffering equal to </a:t>
            </a:r>
            <a:r>
              <a:rPr lang="ja-JP" altLang="en-US"/>
              <a:t>“</a:t>
            </a:r>
            <a:r>
              <a:rPr lang="en-US" altLang="ja-JP"/>
              <a:t>typical</a:t>
            </a:r>
            <a:r>
              <a:rPr lang="ja-JP" altLang="en-US"/>
              <a:t>”</a:t>
            </a:r>
            <a:r>
              <a:rPr lang="en-US" altLang="ja-JP"/>
              <a:t> RTT (say 250 msec) times link capacity C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e.g., C = 10 Gpbs link: 2.5 Gbit buffer</a:t>
            </a:r>
          </a:p>
          <a:p>
            <a:r>
              <a:rPr lang="en-US" altLang="en-US"/>
              <a:t>recent recommendation: with </a:t>
            </a:r>
            <a:r>
              <a:rPr lang="en-US" altLang="en-US" i="1"/>
              <a:t>N</a:t>
            </a:r>
            <a:r>
              <a:rPr lang="en-US" altLang="en-US"/>
              <a:t> flows, buffering equal to </a:t>
            </a:r>
          </a:p>
        </p:txBody>
      </p:sp>
      <p:grpSp>
        <p:nvGrpSpPr>
          <p:cNvPr id="65540" name="Group 9">
            <a:extLst>
              <a:ext uri="{FF2B5EF4-FFF2-40B4-BE49-F238E27FC236}">
                <a16:creationId xmlns:a16="http://schemas.microsoft.com/office/drawing/2014/main" id="{8BC39E35-83CA-4983-9F35-F713D8AA93AE}"/>
              </a:ext>
            </a:extLst>
          </p:cNvPr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65543" name="Text Box 4">
              <a:extLst>
                <a:ext uri="{FF2B5EF4-FFF2-40B4-BE49-F238E27FC236}">
                  <a16:creationId xmlns:a16="http://schemas.microsoft.com/office/drawing/2014/main" id="{68AF1313-7C84-4835-B662-452CAD4D5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RTT  C</a:t>
              </a:r>
            </a:p>
          </p:txBody>
        </p:sp>
        <p:sp>
          <p:nvSpPr>
            <p:cNvPr id="65544" name="Text Box 5">
              <a:extLst>
                <a:ext uri="{FF2B5EF4-FFF2-40B4-BE49-F238E27FC236}">
                  <a16:creationId xmlns:a16="http://schemas.microsoft.com/office/drawing/2014/main" id="{1273B321-F4DF-46F5-B767-C8EFB6559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200"/>
                <a:t>.</a:t>
              </a:r>
            </a:p>
          </p:txBody>
        </p:sp>
        <p:sp>
          <p:nvSpPr>
            <p:cNvPr id="65545" name="Line 6">
              <a:extLst>
                <a:ext uri="{FF2B5EF4-FFF2-40B4-BE49-F238E27FC236}">
                  <a16:creationId xmlns:a16="http://schemas.microsoft.com/office/drawing/2014/main" id="{0C56E3EB-D916-439A-BA68-FD92B4475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>
              <a:extLst>
                <a:ext uri="{FF2B5EF4-FFF2-40B4-BE49-F238E27FC236}">
                  <a16:creationId xmlns:a16="http://schemas.microsoft.com/office/drawing/2014/main" id="{7FBB53BF-EA7C-4C00-81AA-BC45CE935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65547" name="Freeform 8">
              <a:extLst>
                <a:ext uri="{FF2B5EF4-FFF2-40B4-BE49-F238E27FC236}">
                  <a16:creationId xmlns:a16="http://schemas.microsoft.com/office/drawing/2014/main" id="{C43C0D79-D5D6-4435-B191-510C194D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1" name="Slide Number Placeholder 5">
            <a:extLst>
              <a:ext uri="{FF2B5EF4-FFF2-40B4-BE49-F238E27FC236}">
                <a16:creationId xmlns:a16="http://schemas.microsoft.com/office/drawing/2014/main" id="{B4AB10A9-B81D-486C-8FB0-BFB48B6D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2C410A1-A037-4FED-A01A-08B310A080DE}" type="slidenum">
              <a:rPr lang="en-US" altLang="en-US" sz="1200">
                <a:latin typeface="Tahoma" panose="020B0604030504040204" pitchFamily="34" charset="0"/>
              </a:rPr>
              <a:pPr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42" name="Footer Placeholder 2">
            <a:extLst>
              <a:ext uri="{FF2B5EF4-FFF2-40B4-BE49-F238E27FC236}">
                <a16:creationId xmlns:a16="http://schemas.microsoft.com/office/drawing/2014/main" id="{3CE779C9-63A7-4197-AA49-E4F35EAE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B6E0B42D-8583-4E51-B00B-890481AE8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 sz="4000"/>
              <a:t>Scheduling mechanisms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22E16EC5-B76D-4502-9BF6-3D66DFCDC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r>
              <a:rPr lang="en-US" altLang="en-US" i="1">
                <a:solidFill>
                  <a:srgbClr val="CC0000"/>
                </a:solidFill>
              </a:rPr>
              <a:t>scheduling: </a:t>
            </a:r>
            <a:r>
              <a:rPr lang="en-US" altLang="en-US"/>
              <a:t>choose next packet to send on link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FIFO (first in first out) scheduling: </a:t>
            </a:r>
            <a:r>
              <a:rPr lang="en-US" altLang="en-US"/>
              <a:t>send in order of arrival to queue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real-world example?</a:t>
            </a:r>
          </a:p>
          <a:p>
            <a:pPr lvl="1"/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discard policy: </a:t>
            </a:r>
            <a:r>
              <a:rPr lang="en-US" altLang="en-US">
                <a:latin typeface="Gill Sans MT" panose="020B0502020104020203" pitchFamily="34" charset="0"/>
              </a:rPr>
              <a:t>if packet arrives to full queue: who to discard?</a:t>
            </a:r>
          </a:p>
          <a:p>
            <a:pPr lvl="2">
              <a:lnSpc>
                <a:spcPts val="2275"/>
              </a:lnSpc>
            </a:pPr>
            <a:r>
              <a:rPr lang="en-US" altLang="en-US" sz="2400" i="1">
                <a:solidFill>
                  <a:srgbClr val="000099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tail drop: </a:t>
            </a:r>
            <a: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altLang="en-US" sz="2400" i="1">
                <a:solidFill>
                  <a:srgbClr val="000099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priority: </a:t>
            </a:r>
            <a: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drop/remove on priority basis</a:t>
            </a:r>
          </a:p>
          <a:p>
            <a:pPr lvl="2">
              <a:lnSpc>
                <a:spcPts val="2275"/>
              </a:lnSpc>
            </a:pPr>
            <a:r>
              <a:rPr lang="en-US" altLang="en-US" sz="2400" i="1">
                <a:solidFill>
                  <a:srgbClr val="000099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random: </a:t>
            </a:r>
            <a: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drop/remove randomly</a:t>
            </a:r>
          </a:p>
        </p:txBody>
      </p:sp>
      <p:pic>
        <p:nvPicPr>
          <p:cNvPr id="66563" name="Picture 16" descr="underline_base">
            <a:extLst>
              <a:ext uri="{FF2B5EF4-FFF2-40B4-BE49-F238E27FC236}">
                <a16:creationId xmlns:a16="http://schemas.microsoft.com/office/drawing/2014/main" id="{5F66BAD6-DEFA-46E5-9D5E-940B6136540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Group 25">
            <a:extLst>
              <a:ext uri="{FF2B5EF4-FFF2-40B4-BE49-F238E27FC236}">
                <a16:creationId xmlns:a16="http://schemas.microsoft.com/office/drawing/2014/main" id="{7908BD89-2C0D-4061-91F6-1D65B0E9B6F8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66575" name="Group 28">
              <a:extLst>
                <a:ext uri="{FF2B5EF4-FFF2-40B4-BE49-F238E27FC236}">
                  <a16:creationId xmlns:a16="http://schemas.microsoft.com/office/drawing/2014/main" id="{B038DBE5-5F29-41E4-B431-FA0234763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>
                <a:extLst>
                  <a:ext uri="{FF2B5EF4-FFF2-40B4-BE49-F238E27FC236}">
                    <a16:creationId xmlns:a16="http://schemas.microsoft.com/office/drawing/2014/main" id="{834DD089-1EA4-4263-831D-9BFD61455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cxnSp>
            <p:nvCxnSpPr>
              <p:cNvPr id="66578" name="Straight Connector 31">
                <a:extLst>
                  <a:ext uri="{FF2B5EF4-FFF2-40B4-BE49-F238E27FC236}">
                    <a16:creationId xmlns:a16="http://schemas.microsoft.com/office/drawing/2014/main" id="{458E4635-2F28-49EC-96C4-49F43818E0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>
                <a:extLst>
                  <a:ext uri="{FF2B5EF4-FFF2-40B4-BE49-F238E27FC236}">
                    <a16:creationId xmlns:a16="http://schemas.microsoft.com/office/drawing/2014/main" id="{9A2CEFF1-E5DA-4BC4-A7BA-293DB25727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>
                <a:extLst>
                  <a:ext uri="{FF2B5EF4-FFF2-40B4-BE49-F238E27FC236}">
                    <a16:creationId xmlns:a16="http://schemas.microsoft.com/office/drawing/2014/main" id="{B4E38209-67EE-4D68-8794-A57486A281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>
                <a:extLst>
                  <a:ext uri="{FF2B5EF4-FFF2-40B4-BE49-F238E27FC236}">
                    <a16:creationId xmlns:a16="http://schemas.microsoft.com/office/drawing/2014/main" id="{1DB5A400-5F41-4C38-99B7-C62364BA2E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>
                <a:extLst>
                  <a:ext uri="{FF2B5EF4-FFF2-40B4-BE49-F238E27FC236}">
                    <a16:creationId xmlns:a16="http://schemas.microsoft.com/office/drawing/2014/main" id="{6DB35680-8D92-4D1A-91FC-3CB6465C9E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>
                <a:extLst>
                  <a:ext uri="{FF2B5EF4-FFF2-40B4-BE49-F238E27FC236}">
                    <a16:creationId xmlns:a16="http://schemas.microsoft.com/office/drawing/2014/main" id="{454464F8-2745-411C-9085-4124853E56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>
                <a:extLst>
                  <a:ext uri="{FF2B5EF4-FFF2-40B4-BE49-F238E27FC236}">
                    <a16:creationId xmlns:a16="http://schemas.microsoft.com/office/drawing/2014/main" id="{2DF295E1-4B9A-428E-97AB-79ACF82B86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>
              <a:extLst>
                <a:ext uri="{FF2B5EF4-FFF2-40B4-BE49-F238E27FC236}">
                  <a16:creationId xmlns:a16="http://schemas.microsoft.com/office/drawing/2014/main" id="{C25AA3EE-DFB6-4507-9B7C-F3B228725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6565" name="Oval 27">
            <a:extLst>
              <a:ext uri="{FF2B5EF4-FFF2-40B4-BE49-F238E27FC236}">
                <a16:creationId xmlns:a16="http://schemas.microsoft.com/office/drawing/2014/main" id="{0A451152-C7BC-4774-AFE5-CD08FE43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66566" name="Straight Arrow Connector 11">
            <a:extLst>
              <a:ext uri="{FF2B5EF4-FFF2-40B4-BE49-F238E27FC236}">
                <a16:creationId xmlns:a16="http://schemas.microsoft.com/office/drawing/2014/main" id="{4D684584-51F1-409F-9A1A-0D9444A5DD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>
            <a:extLst>
              <a:ext uri="{FF2B5EF4-FFF2-40B4-BE49-F238E27FC236}">
                <a16:creationId xmlns:a16="http://schemas.microsoft.com/office/drawing/2014/main" id="{17B709BA-6452-4251-B296-9CBF1FE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queue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(waiting area)</a:t>
            </a:r>
          </a:p>
        </p:txBody>
      </p:sp>
      <p:sp>
        <p:nvSpPr>
          <p:cNvPr id="66568" name="TextBox 18">
            <a:extLst>
              <a:ext uri="{FF2B5EF4-FFF2-40B4-BE49-F238E27FC236}">
                <a16:creationId xmlns:a16="http://schemas.microsoft.com/office/drawing/2014/main" id="{9043686D-54B8-4F1E-82B4-480E01404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arrivals</a:t>
            </a:r>
          </a:p>
        </p:txBody>
      </p:sp>
      <p:cxnSp>
        <p:nvCxnSpPr>
          <p:cNvPr id="66569" name="Straight Arrow Connector 20">
            <a:extLst>
              <a:ext uri="{FF2B5EF4-FFF2-40B4-BE49-F238E27FC236}">
                <a16:creationId xmlns:a16="http://schemas.microsoft.com/office/drawing/2014/main" id="{4099D565-9CB6-4E47-9D77-840C27C240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>
            <a:extLst>
              <a:ext uri="{FF2B5EF4-FFF2-40B4-BE49-F238E27FC236}">
                <a16:creationId xmlns:a16="http://schemas.microsoft.com/office/drawing/2014/main" id="{C11CB35D-6AB0-4D33-B9DC-F2EAFF5D0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66571" name="TextBox 23">
            <a:extLst>
              <a:ext uri="{FF2B5EF4-FFF2-40B4-BE49-F238E27FC236}">
                <a16:creationId xmlns:a16="http://schemas.microsoft.com/office/drawing/2014/main" id="{613A2581-BA9C-4F2A-8A24-7DAB74DF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link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 (server)</a:t>
            </a:r>
          </a:p>
        </p:txBody>
      </p:sp>
      <p:cxnSp>
        <p:nvCxnSpPr>
          <p:cNvPr id="66572" name="Straight Arrow Connector 52">
            <a:extLst>
              <a:ext uri="{FF2B5EF4-FFF2-40B4-BE49-F238E27FC236}">
                <a16:creationId xmlns:a16="http://schemas.microsoft.com/office/drawing/2014/main" id="{982CC029-8E07-418B-8AB9-DEDEB55C3062}"/>
              </a:ext>
            </a:extLst>
          </p:cNvPr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3" name="Slide Number Placeholder 5">
            <a:extLst>
              <a:ext uri="{FF2B5EF4-FFF2-40B4-BE49-F238E27FC236}">
                <a16:creationId xmlns:a16="http://schemas.microsoft.com/office/drawing/2014/main" id="{DB5AE8E3-4EC2-4044-AF7F-1A95CC51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9946732-298F-4106-B8E9-BFF192A4965D}" type="slidenum">
              <a:rPr lang="en-US" altLang="en-US" sz="1200">
                <a:latin typeface="Tahoma" panose="020B0604030504040204" pitchFamily="34" charset="0"/>
              </a:rPr>
              <a:pPr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74" name="Footer Placeholder 2">
            <a:extLst>
              <a:ext uri="{FF2B5EF4-FFF2-40B4-BE49-F238E27FC236}">
                <a16:creationId xmlns:a16="http://schemas.microsoft.com/office/drawing/2014/main" id="{556DA571-814B-484F-A42A-17B957A4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8" descr="underline_base">
            <a:extLst>
              <a:ext uri="{FF2B5EF4-FFF2-40B4-BE49-F238E27FC236}">
                <a16:creationId xmlns:a16="http://schemas.microsoft.com/office/drawing/2014/main" id="{705D861E-B383-4764-9188-DABB5278DA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3185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C4578C1A-7020-4AD7-8065-1F386738C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/>
              <a:t>Scheduling policies: priority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803E24-B50D-46E8-98CE-6B097AAA9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3705225" cy="51038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priority scheduling: </a:t>
            </a:r>
            <a:r>
              <a:rPr lang="en-US" altLang="en-US"/>
              <a:t>send highest priority queued packet </a:t>
            </a:r>
          </a:p>
          <a:p>
            <a:r>
              <a:rPr lang="en-US" altLang="en-US"/>
              <a:t>multiple </a:t>
            </a:r>
            <a:r>
              <a:rPr lang="en-US" altLang="en-US" i="1"/>
              <a:t>classes</a:t>
            </a:r>
            <a:r>
              <a:rPr lang="en-US" altLang="en-US"/>
              <a:t>, with different priorities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class may depend on marking or other header info, e.g. IP source/dest, port numbers, etc.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real world example? </a:t>
            </a:r>
          </a:p>
        </p:txBody>
      </p:sp>
      <p:grpSp>
        <p:nvGrpSpPr>
          <p:cNvPr id="68612" name="Group 8">
            <a:extLst>
              <a:ext uri="{FF2B5EF4-FFF2-40B4-BE49-F238E27FC236}">
                <a16:creationId xmlns:a16="http://schemas.microsoft.com/office/drawing/2014/main" id="{53EA248E-BC8B-481E-BC2E-9FB6658CABC1}"/>
              </a:ext>
            </a:extLst>
          </p:cNvPr>
          <p:cNvGrpSpPr>
            <a:grpSpLocks/>
          </p:cNvGrpSpPr>
          <p:nvPr/>
        </p:nvGrpSpPr>
        <p:grpSpPr bwMode="auto">
          <a:xfrm>
            <a:off x="4683125" y="1214438"/>
            <a:ext cx="4051300" cy="2263775"/>
            <a:chOff x="251257" y="1325350"/>
            <a:chExt cx="4051177" cy="2263278"/>
          </a:xfrm>
        </p:grpSpPr>
        <p:grpSp>
          <p:nvGrpSpPr>
            <p:cNvPr id="68695" name="Group 9">
              <a:extLst>
                <a:ext uri="{FF2B5EF4-FFF2-40B4-BE49-F238E27FC236}">
                  <a16:creationId xmlns:a16="http://schemas.microsoft.com/office/drawing/2014/main" id="{90F50B18-966F-4FC3-9A72-0D069FE36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>
                <a:extLst>
                  <a:ext uri="{FF2B5EF4-FFF2-40B4-BE49-F238E27FC236}">
                    <a16:creationId xmlns:a16="http://schemas.microsoft.com/office/drawing/2014/main" id="{B19C43E3-889E-44E7-AD99-BC743B207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>
                  <a:extLst>
                    <a:ext uri="{FF2B5EF4-FFF2-40B4-BE49-F238E27FC236}">
                      <a16:creationId xmlns:a16="http://schemas.microsoft.com/office/drawing/2014/main" id="{49BDCB77-FA35-4EF0-BF80-CF2262942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>
                    <a:extLst>
                      <a:ext uri="{FF2B5EF4-FFF2-40B4-BE49-F238E27FC236}">
                        <a16:creationId xmlns:a16="http://schemas.microsoft.com/office/drawing/2014/main" id="{42AE345B-C17F-4F95-8B8F-E24EACA3E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30" name="Straight Connector 42">
                    <a:extLst>
                      <a:ext uri="{FF2B5EF4-FFF2-40B4-BE49-F238E27FC236}">
                        <a16:creationId xmlns:a16="http://schemas.microsoft.com/office/drawing/2014/main" id="{D8684BB1-7EA9-4FB0-B2D5-B8E1FAAC902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>
                    <a:extLst>
                      <a:ext uri="{FF2B5EF4-FFF2-40B4-BE49-F238E27FC236}">
                        <a16:creationId xmlns:a16="http://schemas.microsoft.com/office/drawing/2014/main" id="{78D26598-EA16-4DA0-BA4F-5866ED626CD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>
                    <a:extLst>
                      <a:ext uri="{FF2B5EF4-FFF2-40B4-BE49-F238E27FC236}">
                        <a16:creationId xmlns:a16="http://schemas.microsoft.com/office/drawing/2014/main" id="{77DC2286-598F-467B-8F33-B2CB17DEFB1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>
                    <a:extLst>
                      <a:ext uri="{FF2B5EF4-FFF2-40B4-BE49-F238E27FC236}">
                        <a16:creationId xmlns:a16="http://schemas.microsoft.com/office/drawing/2014/main" id="{7E67B155-3ADC-4F8F-8FF8-8CCFDFFCD8E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>
                    <a:extLst>
                      <a:ext uri="{FF2B5EF4-FFF2-40B4-BE49-F238E27FC236}">
                        <a16:creationId xmlns:a16="http://schemas.microsoft.com/office/drawing/2014/main" id="{89C02A16-6E64-4414-B90C-BB30016E315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>
                    <a:extLst>
                      <a:ext uri="{FF2B5EF4-FFF2-40B4-BE49-F238E27FC236}">
                        <a16:creationId xmlns:a16="http://schemas.microsoft.com/office/drawing/2014/main" id="{86E36944-21B4-43B1-ADE4-9E9A42A1A84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>
                    <a:extLst>
                      <a:ext uri="{FF2B5EF4-FFF2-40B4-BE49-F238E27FC236}">
                        <a16:creationId xmlns:a16="http://schemas.microsoft.com/office/drawing/2014/main" id="{47B9A011-2E0A-4297-AEE1-28BAF4844D8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7927175-39B2-4EE9-95FD-CD8474824157}"/>
                    </a:ext>
                  </a:extLst>
                </p:cNvPr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8712" name="Group 26">
                <a:extLst>
                  <a:ext uri="{FF2B5EF4-FFF2-40B4-BE49-F238E27FC236}">
                    <a16:creationId xmlns:a16="http://schemas.microsoft.com/office/drawing/2014/main" id="{D47A5E0A-486C-4385-AB4C-DDD3BECF6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>
                  <a:extLst>
                    <a:ext uri="{FF2B5EF4-FFF2-40B4-BE49-F238E27FC236}">
                      <a16:creationId xmlns:a16="http://schemas.microsoft.com/office/drawing/2014/main" id="{04C916B5-E8E5-4E30-B382-8FDC8594E1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>
                    <a:extLst>
                      <a:ext uri="{FF2B5EF4-FFF2-40B4-BE49-F238E27FC236}">
                        <a16:creationId xmlns:a16="http://schemas.microsoft.com/office/drawing/2014/main" id="{2690295C-9A43-4EB9-9DC0-AE73E6F5F8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18" name="Straight Connector 32">
                    <a:extLst>
                      <a:ext uri="{FF2B5EF4-FFF2-40B4-BE49-F238E27FC236}">
                        <a16:creationId xmlns:a16="http://schemas.microsoft.com/office/drawing/2014/main" id="{505E8CD7-EFB1-41BC-BC47-416B13BDCAD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>
                    <a:extLst>
                      <a:ext uri="{FF2B5EF4-FFF2-40B4-BE49-F238E27FC236}">
                        <a16:creationId xmlns:a16="http://schemas.microsoft.com/office/drawing/2014/main" id="{3A5C5DD5-5E4A-48C2-BD69-47482D0999E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>
                    <a:extLst>
                      <a:ext uri="{FF2B5EF4-FFF2-40B4-BE49-F238E27FC236}">
                        <a16:creationId xmlns:a16="http://schemas.microsoft.com/office/drawing/2014/main" id="{D8C56CB8-1431-4EB6-9662-97EB769C7DC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>
                    <a:extLst>
                      <a:ext uri="{FF2B5EF4-FFF2-40B4-BE49-F238E27FC236}">
                        <a16:creationId xmlns:a16="http://schemas.microsoft.com/office/drawing/2014/main" id="{C1B00AD2-DA47-40A7-B23A-188E9E861D2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>
                    <a:extLst>
                      <a:ext uri="{FF2B5EF4-FFF2-40B4-BE49-F238E27FC236}">
                        <a16:creationId xmlns:a16="http://schemas.microsoft.com/office/drawing/2014/main" id="{9819DF70-17F9-41CD-9E61-B9437AC713A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>
                    <a:extLst>
                      <a:ext uri="{FF2B5EF4-FFF2-40B4-BE49-F238E27FC236}">
                        <a16:creationId xmlns:a16="http://schemas.microsoft.com/office/drawing/2014/main" id="{5E77DC68-8F9F-46DC-BE49-8BFB5FC40B5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>
                    <a:extLst>
                      <a:ext uri="{FF2B5EF4-FFF2-40B4-BE49-F238E27FC236}">
                        <a16:creationId xmlns:a16="http://schemas.microsoft.com/office/drawing/2014/main" id="{8102DB0E-95BA-46D6-9ED3-234464D6559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>
                  <a:extLst>
                    <a:ext uri="{FF2B5EF4-FFF2-40B4-BE49-F238E27FC236}">
                      <a16:creationId xmlns:a16="http://schemas.microsoft.com/office/drawing/2014/main" id="{D98B0E07-CE8D-41FA-86F0-2F9EBEC4C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8713" name="Isosceles Triangle 27">
                <a:extLst>
                  <a:ext uri="{FF2B5EF4-FFF2-40B4-BE49-F238E27FC236}">
                    <a16:creationId xmlns:a16="http://schemas.microsoft.com/office/drawing/2014/main" id="{74884732-282C-4AA5-9193-A3FABC7FB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714" name="Oval 28">
                <a:extLst>
                  <a:ext uri="{FF2B5EF4-FFF2-40B4-BE49-F238E27FC236}">
                    <a16:creationId xmlns:a16="http://schemas.microsoft.com/office/drawing/2014/main" id="{C74EFFA9-E9B0-4E1A-B5B1-F20B3521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cxnSp>
          <p:nvCxnSpPr>
            <p:cNvPr id="68696" name="Straight Arrow Connector 10">
              <a:extLst>
                <a:ext uri="{FF2B5EF4-FFF2-40B4-BE49-F238E27FC236}">
                  <a16:creationId xmlns:a16="http://schemas.microsoft.com/office/drawing/2014/main" id="{DC092808-24C4-49DA-B3DA-9BE4A89422F9}"/>
                </a:ext>
              </a:extLst>
            </p:cNvPr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>
              <a:extLst>
                <a:ext uri="{FF2B5EF4-FFF2-40B4-BE49-F238E27FC236}">
                  <a16:creationId xmlns:a16="http://schemas.microsoft.com/office/drawing/2014/main" id="{73CF0F64-22BB-4192-B8C6-347C35885499}"/>
                </a:ext>
              </a:extLst>
            </p:cNvPr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>
              <a:extLst>
                <a:ext uri="{FF2B5EF4-FFF2-40B4-BE49-F238E27FC236}">
                  <a16:creationId xmlns:a16="http://schemas.microsoft.com/office/drawing/2014/main" id="{8CACDA5B-8444-4066-A422-C20BBECE03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>
              <a:extLst>
                <a:ext uri="{FF2B5EF4-FFF2-40B4-BE49-F238E27FC236}">
                  <a16:creationId xmlns:a16="http://schemas.microsoft.com/office/drawing/2014/main" id="{0E31F934-6C47-43CB-8E74-B430671BC0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>
              <a:extLst>
                <a:ext uri="{FF2B5EF4-FFF2-40B4-BE49-F238E27FC236}">
                  <a16:creationId xmlns:a16="http://schemas.microsoft.com/office/drawing/2014/main" id="{B5FC952F-EB21-4CD9-9464-3FB95AC91D76}"/>
                </a:ext>
              </a:extLst>
            </p:cNvPr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>
              <a:extLst>
                <a:ext uri="{FF2B5EF4-FFF2-40B4-BE49-F238E27FC236}">
                  <a16:creationId xmlns:a16="http://schemas.microsoft.com/office/drawing/2014/main" id="{20EBBCFE-F4F4-40AB-865C-E66F9CA593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>
              <a:extLst>
                <a:ext uri="{FF2B5EF4-FFF2-40B4-BE49-F238E27FC236}">
                  <a16:creationId xmlns:a16="http://schemas.microsoft.com/office/drawing/2014/main" id="{0C59CD01-1CF7-49DE-B03F-5E466D201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>
              <a:extLst>
                <a:ext uri="{FF2B5EF4-FFF2-40B4-BE49-F238E27FC236}">
                  <a16:creationId xmlns:a16="http://schemas.microsoft.com/office/drawing/2014/main" id="{8F8213C7-F341-4736-8D23-FF7026ED8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802" y="1325350"/>
              <a:ext cx="17053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high priority queue</a:t>
              </a:r>
            </a:p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(waiting area)</a:t>
              </a:r>
            </a:p>
          </p:txBody>
        </p:sp>
        <p:sp>
          <p:nvSpPr>
            <p:cNvPr id="68704" name="TextBox 18">
              <a:extLst>
                <a:ext uri="{FF2B5EF4-FFF2-40B4-BE49-F238E27FC236}">
                  <a16:creationId xmlns:a16="http://schemas.microsoft.com/office/drawing/2014/main" id="{74ACC09F-3DAF-490A-872A-A59AB8189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157" y="3065408"/>
              <a:ext cx="15917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low priority queue</a:t>
              </a:r>
            </a:p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(waiting area)</a:t>
              </a:r>
            </a:p>
          </p:txBody>
        </p:sp>
        <p:sp>
          <p:nvSpPr>
            <p:cNvPr id="68705" name="TextBox 19">
              <a:extLst>
                <a:ext uri="{FF2B5EF4-FFF2-40B4-BE49-F238E27FC236}">
                  <a16:creationId xmlns:a16="http://schemas.microsoft.com/office/drawing/2014/main" id="{9F292406-1F3F-4DF0-9199-80607D185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57" y="2002904"/>
              <a:ext cx="763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68706" name="TextBox 20">
              <a:extLst>
                <a:ext uri="{FF2B5EF4-FFF2-40B4-BE49-F238E27FC236}">
                  <a16:creationId xmlns:a16="http://schemas.microsoft.com/office/drawing/2014/main" id="{66249BFB-7D65-4926-AB57-77C5A8782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235" y="2735146"/>
              <a:ext cx="787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classify</a:t>
              </a:r>
            </a:p>
          </p:txBody>
        </p:sp>
        <p:cxnSp>
          <p:nvCxnSpPr>
            <p:cNvPr id="68707" name="Straight Arrow Connector 21">
              <a:extLst>
                <a:ext uri="{FF2B5EF4-FFF2-40B4-BE49-F238E27FC236}">
                  <a16:creationId xmlns:a16="http://schemas.microsoft.com/office/drawing/2014/main" id="{76AA9F1B-87C0-47B4-91EB-7498580CE2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>
              <a:extLst>
                <a:ext uri="{FF2B5EF4-FFF2-40B4-BE49-F238E27FC236}">
                  <a16:creationId xmlns:a16="http://schemas.microsoft.com/office/drawing/2014/main" id="{D27BB772-C3F5-454A-AE74-60DF94627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>
              <a:extLst>
                <a:ext uri="{FF2B5EF4-FFF2-40B4-BE49-F238E27FC236}">
                  <a16:creationId xmlns:a16="http://schemas.microsoft.com/office/drawing/2014/main" id="{E867F3B3-8E68-4D92-A7C6-781C43C1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448" y="2003441"/>
              <a:ext cx="1042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68710" name="TextBox 24">
              <a:extLst>
                <a:ext uri="{FF2B5EF4-FFF2-40B4-BE49-F238E27FC236}">
                  <a16:creationId xmlns:a16="http://schemas.microsoft.com/office/drawing/2014/main" id="{DF1145EA-BA66-4801-8F7A-4E4F8D8C4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310" y="2735682"/>
              <a:ext cx="852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link</a:t>
              </a:r>
            </a:p>
            <a:p>
              <a:pPr algn="ctr"/>
              <a:r>
                <a:rPr lang="en-US" altLang="en-US" sz="1400">
                  <a:cs typeface="Arial" panose="020B0604020202020204" pitchFamily="34" charset="0"/>
                </a:rPr>
                <a:t> (server)</a:t>
              </a:r>
            </a:p>
          </p:txBody>
        </p:sp>
      </p:grpSp>
      <p:cxnSp>
        <p:nvCxnSpPr>
          <p:cNvPr id="68613" name="Straight Connector 49">
            <a:extLst>
              <a:ext uri="{FF2B5EF4-FFF2-40B4-BE49-F238E27FC236}">
                <a16:creationId xmlns:a16="http://schemas.microsoft.com/office/drawing/2014/main" id="{12C5440B-8ECB-47A3-B47B-7ED272DE1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9575" y="4460875"/>
            <a:ext cx="323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>
            <a:extLst>
              <a:ext uri="{FF2B5EF4-FFF2-40B4-BE49-F238E27FC236}">
                <a16:creationId xmlns:a16="http://schemas.microsoft.com/office/drawing/2014/main" id="{5184B858-F4AF-43A2-AC48-60B87034A1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1163" y="5232400"/>
            <a:ext cx="323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88FE88A-5ED7-4E23-91D2-07ADCB8BB09E}"/>
              </a:ext>
            </a:extLst>
          </p:cNvPr>
          <p:cNvGrpSpPr>
            <a:grpSpLocks/>
          </p:cNvGrpSpPr>
          <p:nvPr/>
        </p:nvGrpSpPr>
        <p:grpSpPr bwMode="auto">
          <a:xfrm>
            <a:off x="5599113" y="4467225"/>
            <a:ext cx="347662" cy="754063"/>
            <a:chOff x="2797204" y="2989241"/>
            <a:chExt cx="347099" cy="755477"/>
          </a:xfrm>
        </p:grpSpPr>
        <p:sp>
          <p:nvSpPr>
            <p:cNvPr id="68691" name="Rectangle 52">
              <a:extLst>
                <a:ext uri="{FF2B5EF4-FFF2-40B4-BE49-F238E27FC236}">
                  <a16:creationId xmlns:a16="http://schemas.microsoft.com/office/drawing/2014/main" id="{752327EB-2D2D-4E8A-9BDD-B14ACB0F0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92" name="Group 53">
              <a:extLst>
                <a:ext uri="{FF2B5EF4-FFF2-40B4-BE49-F238E27FC236}">
                  <a16:creationId xmlns:a16="http://schemas.microsoft.com/office/drawing/2014/main" id="{20E7F529-DA66-4C1A-9EF3-5C030504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93" name="Oval 54">
                <a:extLst>
                  <a:ext uri="{FF2B5EF4-FFF2-40B4-BE49-F238E27FC236}">
                    <a16:creationId xmlns:a16="http://schemas.microsoft.com/office/drawing/2014/main" id="{C27383A5-4B1B-4231-96F8-CD2B3D55F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4" name="TextBox 55">
                <a:extLst>
                  <a:ext uri="{FF2B5EF4-FFF2-40B4-BE49-F238E27FC236}">
                    <a16:creationId xmlns:a16="http://schemas.microsoft.com/office/drawing/2014/main" id="{896FB810-56CE-4AAC-B092-BA682AB16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03759A-8C50-41CA-ABC5-34DED97B7BA3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4471988"/>
            <a:ext cx="346075" cy="755650"/>
            <a:chOff x="2797204" y="2989241"/>
            <a:chExt cx="347099" cy="755477"/>
          </a:xfrm>
        </p:grpSpPr>
        <p:sp>
          <p:nvSpPr>
            <p:cNvPr id="68687" name="Rectangle 57">
              <a:extLst>
                <a:ext uri="{FF2B5EF4-FFF2-40B4-BE49-F238E27FC236}">
                  <a16:creationId xmlns:a16="http://schemas.microsoft.com/office/drawing/2014/main" id="{0DAABB8B-3BC5-492E-A1D1-EAD9DEC4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8" name="Group 58">
              <a:extLst>
                <a:ext uri="{FF2B5EF4-FFF2-40B4-BE49-F238E27FC236}">
                  <a16:creationId xmlns:a16="http://schemas.microsoft.com/office/drawing/2014/main" id="{FC8454DE-3F5F-4E78-BCE7-48DDAE3C9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9" name="Oval 59">
                <a:extLst>
                  <a:ext uri="{FF2B5EF4-FFF2-40B4-BE49-F238E27FC236}">
                    <a16:creationId xmlns:a16="http://schemas.microsoft.com/office/drawing/2014/main" id="{93B08EE9-7787-430C-B877-9E78720F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0" name="TextBox 60">
                <a:extLst>
                  <a:ext uri="{FF2B5EF4-FFF2-40B4-BE49-F238E27FC236}">
                    <a16:creationId xmlns:a16="http://schemas.microsoft.com/office/drawing/2014/main" id="{CF6FBECB-B21C-4721-8909-2DE6D2879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4DE85-5FF8-4963-9D16-E0A1B04B8188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4467225"/>
            <a:ext cx="346075" cy="755650"/>
            <a:chOff x="997686" y="3954289"/>
            <a:chExt cx="347099" cy="755477"/>
          </a:xfrm>
        </p:grpSpPr>
        <p:sp>
          <p:nvSpPr>
            <p:cNvPr id="68683" name="Rectangle 62">
              <a:extLst>
                <a:ext uri="{FF2B5EF4-FFF2-40B4-BE49-F238E27FC236}">
                  <a16:creationId xmlns:a16="http://schemas.microsoft.com/office/drawing/2014/main" id="{8B436660-3DD2-4EDE-B1DE-D9585034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4" name="Group 63">
              <a:extLst>
                <a:ext uri="{FF2B5EF4-FFF2-40B4-BE49-F238E27FC236}">
                  <a16:creationId xmlns:a16="http://schemas.microsoft.com/office/drawing/2014/main" id="{AC6018EF-3E47-4F35-BC72-23BA2B03A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85" name="Oval 64">
                <a:extLst>
                  <a:ext uri="{FF2B5EF4-FFF2-40B4-BE49-F238E27FC236}">
                    <a16:creationId xmlns:a16="http://schemas.microsoft.com/office/drawing/2014/main" id="{8F347D62-E612-4B15-B104-FC78E629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6" name="TextBox 65">
                <a:extLst>
                  <a:ext uri="{FF2B5EF4-FFF2-40B4-BE49-F238E27FC236}">
                    <a16:creationId xmlns:a16="http://schemas.microsoft.com/office/drawing/2014/main" id="{F6676182-6AA4-42A5-A969-EFED5F29C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C29ADF-CA9C-4F04-A118-E721265553EA}"/>
              </a:ext>
            </a:extLst>
          </p:cNvPr>
          <p:cNvGrpSpPr>
            <a:grpSpLocks/>
          </p:cNvGrpSpPr>
          <p:nvPr/>
        </p:nvGrpSpPr>
        <p:grpSpPr bwMode="auto">
          <a:xfrm>
            <a:off x="6654800" y="4465638"/>
            <a:ext cx="347663" cy="754062"/>
            <a:chOff x="2797204" y="2989241"/>
            <a:chExt cx="347099" cy="755477"/>
          </a:xfrm>
        </p:grpSpPr>
        <p:sp>
          <p:nvSpPr>
            <p:cNvPr id="68679" name="Rectangle 67">
              <a:extLst>
                <a:ext uri="{FF2B5EF4-FFF2-40B4-BE49-F238E27FC236}">
                  <a16:creationId xmlns:a16="http://schemas.microsoft.com/office/drawing/2014/main" id="{6DF67A3A-AF26-41B5-94E3-DF2A0427E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0" name="Group 68">
              <a:extLst>
                <a:ext uri="{FF2B5EF4-FFF2-40B4-BE49-F238E27FC236}">
                  <a16:creationId xmlns:a16="http://schemas.microsoft.com/office/drawing/2014/main" id="{D94ED2AC-7262-42D5-8911-73721BC8A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1" name="Oval 69">
                <a:extLst>
                  <a:ext uri="{FF2B5EF4-FFF2-40B4-BE49-F238E27FC236}">
                    <a16:creationId xmlns:a16="http://schemas.microsoft.com/office/drawing/2014/main" id="{90EFF00E-1179-494C-AC0B-249E15C8B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2" name="TextBox 70">
                <a:extLst>
                  <a:ext uri="{FF2B5EF4-FFF2-40B4-BE49-F238E27FC236}">
                    <a16:creationId xmlns:a16="http://schemas.microsoft.com/office/drawing/2014/main" id="{995CBECD-9ED3-49CE-9B29-EC8A2A949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FBB1C4-835C-4705-A005-1CC6AA27C57F}"/>
              </a:ext>
            </a:extLst>
          </p:cNvPr>
          <p:cNvGrpSpPr>
            <a:grpSpLocks/>
          </p:cNvGrpSpPr>
          <p:nvPr/>
        </p:nvGrpSpPr>
        <p:grpSpPr bwMode="auto">
          <a:xfrm>
            <a:off x="7716838" y="4473575"/>
            <a:ext cx="347662" cy="755650"/>
            <a:chOff x="997686" y="3954289"/>
            <a:chExt cx="347099" cy="755477"/>
          </a:xfrm>
        </p:grpSpPr>
        <p:sp>
          <p:nvSpPr>
            <p:cNvPr id="68675" name="Rectangle 72">
              <a:extLst>
                <a:ext uri="{FF2B5EF4-FFF2-40B4-BE49-F238E27FC236}">
                  <a16:creationId xmlns:a16="http://schemas.microsoft.com/office/drawing/2014/main" id="{FA7D2E07-9054-49EF-8D71-1A37A4850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76" name="Group 73">
              <a:extLst>
                <a:ext uri="{FF2B5EF4-FFF2-40B4-BE49-F238E27FC236}">
                  <a16:creationId xmlns:a16="http://schemas.microsoft.com/office/drawing/2014/main" id="{7F87A10B-7484-4B26-AF85-BAFE9E18F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77" name="Oval 74">
                <a:extLst>
                  <a:ext uri="{FF2B5EF4-FFF2-40B4-BE49-F238E27FC236}">
                    <a16:creationId xmlns:a16="http://schemas.microsoft.com/office/drawing/2014/main" id="{FCBF3B5F-4BC8-436D-A7F0-99A317816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8" name="TextBox 75">
                <a:extLst>
                  <a:ext uri="{FF2B5EF4-FFF2-40B4-BE49-F238E27FC236}">
                    <a16:creationId xmlns:a16="http://schemas.microsoft.com/office/drawing/2014/main" id="{5F733863-399A-4E81-9F99-2F6E926F3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BB3796-8CCA-4336-A3D9-D19892AA0BA4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3776663"/>
            <a:ext cx="298450" cy="657225"/>
            <a:chOff x="4760251" y="2300242"/>
            <a:chExt cx="298780" cy="656159"/>
          </a:xfrm>
        </p:grpSpPr>
        <p:cxnSp>
          <p:nvCxnSpPr>
            <p:cNvPr id="68671" name="Straight Connector 77">
              <a:extLst>
                <a:ext uri="{FF2B5EF4-FFF2-40B4-BE49-F238E27FC236}">
                  <a16:creationId xmlns:a16="http://schemas.microsoft.com/office/drawing/2014/main" id="{DD1A55C5-1C7E-4983-932C-BA020C992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>
              <a:extLst>
                <a:ext uri="{FF2B5EF4-FFF2-40B4-BE49-F238E27FC236}">
                  <a16:creationId xmlns:a16="http://schemas.microsoft.com/office/drawing/2014/main" id="{E581D6EB-2104-4773-AD7F-37B5A0382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51" y="2300242"/>
              <a:ext cx="298780" cy="338554"/>
              <a:chOff x="6623318" y="3519940"/>
              <a:chExt cx="298780" cy="338554"/>
            </a:xfrm>
          </p:grpSpPr>
          <p:sp>
            <p:nvSpPr>
              <p:cNvPr id="68673" name="Oval 79">
                <a:extLst>
                  <a:ext uri="{FF2B5EF4-FFF2-40B4-BE49-F238E27FC236}">
                    <a16:creationId xmlns:a16="http://schemas.microsoft.com/office/drawing/2014/main" id="{60BC9010-C8A8-4EDB-B39C-B0670EC01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4" name="TextBox 80">
                <a:extLst>
                  <a:ext uri="{FF2B5EF4-FFF2-40B4-BE49-F238E27FC236}">
                    <a16:creationId xmlns:a16="http://schemas.microsoft.com/office/drawing/2014/main" id="{608C854E-3F47-449C-BB8D-598D667CE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1A2AA07-BA57-43BD-8F5B-44BDBE1E06CF}"/>
              </a:ext>
            </a:extLst>
          </p:cNvPr>
          <p:cNvGrpSpPr>
            <a:grpSpLocks/>
          </p:cNvGrpSpPr>
          <p:nvPr/>
        </p:nvGrpSpPr>
        <p:grpSpPr bwMode="auto">
          <a:xfrm>
            <a:off x="7921625" y="5243513"/>
            <a:ext cx="298450" cy="677862"/>
            <a:chOff x="5119335" y="3766271"/>
            <a:chExt cx="298780" cy="677232"/>
          </a:xfrm>
        </p:grpSpPr>
        <p:cxnSp>
          <p:nvCxnSpPr>
            <p:cNvPr id="68667" name="Straight Connector 82">
              <a:extLst>
                <a:ext uri="{FF2B5EF4-FFF2-40B4-BE49-F238E27FC236}">
                  <a16:creationId xmlns:a16="http://schemas.microsoft.com/office/drawing/2014/main" id="{74245C0A-3101-4696-A0F4-A9B5139DC7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>
              <a:extLst>
                <a:ext uri="{FF2B5EF4-FFF2-40B4-BE49-F238E27FC236}">
                  <a16:creationId xmlns:a16="http://schemas.microsoft.com/office/drawing/2014/main" id="{F30A5E16-4B86-44BE-BC35-2A70F98C8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335" y="4104949"/>
              <a:ext cx="298780" cy="338554"/>
              <a:chOff x="6623318" y="3519940"/>
              <a:chExt cx="298780" cy="338554"/>
            </a:xfrm>
          </p:grpSpPr>
          <p:sp>
            <p:nvSpPr>
              <p:cNvPr id="68669" name="Oval 84">
                <a:extLst>
                  <a:ext uri="{FF2B5EF4-FFF2-40B4-BE49-F238E27FC236}">
                    <a16:creationId xmlns:a16="http://schemas.microsoft.com/office/drawing/2014/main" id="{0E588B56-63A4-47C6-B94C-A9C36B362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0" name="TextBox 85">
                <a:extLst>
                  <a:ext uri="{FF2B5EF4-FFF2-40B4-BE49-F238E27FC236}">
                    <a16:creationId xmlns:a16="http://schemas.microsoft.com/office/drawing/2014/main" id="{EA4C67F0-9B55-4F3A-88E7-A34CF23C16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B9A1AA3-C25A-411A-8920-310FAB7C0506}"/>
              </a:ext>
            </a:extLst>
          </p:cNvPr>
          <p:cNvGrpSpPr>
            <a:grpSpLocks/>
          </p:cNvGrpSpPr>
          <p:nvPr/>
        </p:nvGrpSpPr>
        <p:grpSpPr bwMode="auto">
          <a:xfrm>
            <a:off x="5576888" y="3505200"/>
            <a:ext cx="298450" cy="936625"/>
            <a:chOff x="2774212" y="2028763"/>
            <a:chExt cx="298780" cy="935975"/>
          </a:xfrm>
        </p:grpSpPr>
        <p:cxnSp>
          <p:nvCxnSpPr>
            <p:cNvPr id="68663" name="Straight Connector 87">
              <a:extLst>
                <a:ext uri="{FF2B5EF4-FFF2-40B4-BE49-F238E27FC236}">
                  <a16:creationId xmlns:a16="http://schemas.microsoft.com/office/drawing/2014/main" id="{2426E741-0735-4D31-8E07-37248B6C3F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>
              <a:extLst>
                <a:ext uri="{FF2B5EF4-FFF2-40B4-BE49-F238E27FC236}">
                  <a16:creationId xmlns:a16="http://schemas.microsoft.com/office/drawing/2014/main" id="{D5E403AE-38C4-4C1C-B9B0-2799B6799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4212" y="2028763"/>
              <a:ext cx="298780" cy="338554"/>
              <a:chOff x="6631486" y="3519940"/>
              <a:chExt cx="298780" cy="338554"/>
            </a:xfrm>
          </p:grpSpPr>
          <p:sp>
            <p:nvSpPr>
              <p:cNvPr id="68665" name="Oval 89">
                <a:extLst>
                  <a:ext uri="{FF2B5EF4-FFF2-40B4-BE49-F238E27FC236}">
                    <a16:creationId xmlns:a16="http://schemas.microsoft.com/office/drawing/2014/main" id="{ED7905F6-09D4-4BEF-A3AD-D02ED28F7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6" name="TextBox 90">
                <a:extLst>
                  <a:ext uri="{FF2B5EF4-FFF2-40B4-BE49-F238E27FC236}">
                    <a16:creationId xmlns:a16="http://schemas.microsoft.com/office/drawing/2014/main" id="{F4AF9AD3-971D-4C4B-B92A-4758FAE8E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3592399-9916-4F08-ABF0-DFA423D3D4C8}"/>
              </a:ext>
            </a:extLst>
          </p:cNvPr>
          <p:cNvGrpSpPr>
            <a:grpSpLocks/>
          </p:cNvGrpSpPr>
          <p:nvPr/>
        </p:nvGrpSpPr>
        <p:grpSpPr bwMode="auto">
          <a:xfrm>
            <a:off x="6518275" y="5246688"/>
            <a:ext cx="298450" cy="674687"/>
            <a:chOff x="3715481" y="3769050"/>
            <a:chExt cx="298780" cy="675327"/>
          </a:xfrm>
        </p:grpSpPr>
        <p:cxnSp>
          <p:nvCxnSpPr>
            <p:cNvPr id="68659" name="Straight Connector 92">
              <a:extLst>
                <a:ext uri="{FF2B5EF4-FFF2-40B4-BE49-F238E27FC236}">
                  <a16:creationId xmlns:a16="http://schemas.microsoft.com/office/drawing/2014/main" id="{FAF6064C-75E0-410B-91B2-D49CF3399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>
              <a:extLst>
                <a:ext uri="{FF2B5EF4-FFF2-40B4-BE49-F238E27FC236}">
                  <a16:creationId xmlns:a16="http://schemas.microsoft.com/office/drawing/2014/main" id="{FE2138F4-9F66-4B4D-B340-60B2F2655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5481" y="4105823"/>
              <a:ext cx="298780" cy="338554"/>
              <a:chOff x="6631486" y="3519940"/>
              <a:chExt cx="298780" cy="338554"/>
            </a:xfrm>
          </p:grpSpPr>
          <p:sp>
            <p:nvSpPr>
              <p:cNvPr id="68661" name="Oval 94">
                <a:extLst>
                  <a:ext uri="{FF2B5EF4-FFF2-40B4-BE49-F238E27FC236}">
                    <a16:creationId xmlns:a16="http://schemas.microsoft.com/office/drawing/2014/main" id="{933938FA-CEA2-402A-894D-943709687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2" name="TextBox 95">
                <a:extLst>
                  <a:ext uri="{FF2B5EF4-FFF2-40B4-BE49-F238E27FC236}">
                    <a16:creationId xmlns:a16="http://schemas.microsoft.com/office/drawing/2014/main" id="{4C87A977-9D93-42E0-9696-759C97996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48233F1-3225-4D59-B9E2-C3ED6556F35D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3794125"/>
            <a:ext cx="298450" cy="641350"/>
            <a:chOff x="2625635" y="2316906"/>
            <a:chExt cx="298780" cy="640969"/>
          </a:xfrm>
        </p:grpSpPr>
        <p:cxnSp>
          <p:nvCxnSpPr>
            <p:cNvPr id="68655" name="Straight Connector 97">
              <a:extLst>
                <a:ext uri="{FF2B5EF4-FFF2-40B4-BE49-F238E27FC236}">
                  <a16:creationId xmlns:a16="http://schemas.microsoft.com/office/drawing/2014/main" id="{E7932A9F-8544-4537-A3B2-0BC261EED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>
              <a:extLst>
                <a:ext uri="{FF2B5EF4-FFF2-40B4-BE49-F238E27FC236}">
                  <a16:creationId xmlns:a16="http://schemas.microsoft.com/office/drawing/2014/main" id="{A8985E72-A64F-46EC-BF8F-5CD1AECE7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5635" y="2316906"/>
              <a:ext cx="298780" cy="338554"/>
              <a:chOff x="7118580" y="4088704"/>
              <a:chExt cx="298780" cy="338554"/>
            </a:xfrm>
          </p:grpSpPr>
          <p:sp>
            <p:nvSpPr>
              <p:cNvPr id="68657" name="Oval 99">
                <a:extLst>
                  <a:ext uri="{FF2B5EF4-FFF2-40B4-BE49-F238E27FC236}">
                    <a16:creationId xmlns:a16="http://schemas.microsoft.com/office/drawing/2014/main" id="{82EF46DA-08B8-4FC7-92BE-644913CEA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8" name="TextBox 100">
                <a:extLst>
                  <a:ext uri="{FF2B5EF4-FFF2-40B4-BE49-F238E27FC236}">
                    <a16:creationId xmlns:a16="http://schemas.microsoft.com/office/drawing/2014/main" id="{3D32C8BE-FB65-48EA-A840-FCEE188C0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FD0695F-2A1E-4DBF-87A2-DFD5A7C9AB45}"/>
              </a:ext>
            </a:extLst>
          </p:cNvPr>
          <p:cNvGrpSpPr>
            <a:grpSpLocks/>
          </p:cNvGrpSpPr>
          <p:nvPr/>
        </p:nvGrpSpPr>
        <p:grpSpPr bwMode="auto">
          <a:xfrm>
            <a:off x="5810250" y="5253038"/>
            <a:ext cx="298450" cy="660400"/>
            <a:chOff x="3007422" y="3776327"/>
            <a:chExt cx="298780" cy="659661"/>
          </a:xfrm>
        </p:grpSpPr>
        <p:cxnSp>
          <p:nvCxnSpPr>
            <p:cNvPr id="68651" name="Straight Connector 102">
              <a:extLst>
                <a:ext uri="{FF2B5EF4-FFF2-40B4-BE49-F238E27FC236}">
                  <a16:creationId xmlns:a16="http://schemas.microsoft.com/office/drawing/2014/main" id="{10C865E9-00DD-44F7-90A8-94DDA63A5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>
              <a:extLst>
                <a:ext uri="{FF2B5EF4-FFF2-40B4-BE49-F238E27FC236}">
                  <a16:creationId xmlns:a16="http://schemas.microsoft.com/office/drawing/2014/main" id="{3689BB8B-DFD8-4D85-A1BE-37BFA5A5A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422" y="4097434"/>
              <a:ext cx="298780" cy="338554"/>
              <a:chOff x="7118580" y="4088704"/>
              <a:chExt cx="298780" cy="338554"/>
            </a:xfrm>
          </p:grpSpPr>
          <p:sp>
            <p:nvSpPr>
              <p:cNvPr id="68653" name="Oval 104">
                <a:extLst>
                  <a:ext uri="{FF2B5EF4-FFF2-40B4-BE49-F238E27FC236}">
                    <a16:creationId xmlns:a16="http://schemas.microsoft.com/office/drawing/2014/main" id="{82F6345E-FAC8-476E-95AF-3F5005E66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4" name="TextBox 105">
                <a:extLst>
                  <a:ext uri="{FF2B5EF4-FFF2-40B4-BE49-F238E27FC236}">
                    <a16:creationId xmlns:a16="http://schemas.microsoft.com/office/drawing/2014/main" id="{8248B66A-0A8D-4785-AEB0-3A28F2127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DAA687B-509A-48D0-9644-9C7F56093F96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3810000"/>
            <a:ext cx="298450" cy="642938"/>
            <a:chOff x="2905934" y="2332859"/>
            <a:chExt cx="298780" cy="642655"/>
          </a:xfrm>
        </p:grpSpPr>
        <p:cxnSp>
          <p:nvCxnSpPr>
            <p:cNvPr id="68647" name="Straight Connector 107">
              <a:extLst>
                <a:ext uri="{FF2B5EF4-FFF2-40B4-BE49-F238E27FC236}">
                  <a16:creationId xmlns:a16="http://schemas.microsoft.com/office/drawing/2014/main" id="{DFF25B72-C635-4F48-A35D-D1D1308F94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>
              <a:extLst>
                <a:ext uri="{FF2B5EF4-FFF2-40B4-BE49-F238E27FC236}">
                  <a16:creationId xmlns:a16="http://schemas.microsoft.com/office/drawing/2014/main" id="{4EDD7CA7-3A86-42B3-8989-B0FFB036A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5934" y="2332859"/>
              <a:ext cx="298780" cy="338554"/>
              <a:chOff x="7126748" y="4088704"/>
              <a:chExt cx="298780" cy="338554"/>
            </a:xfrm>
          </p:grpSpPr>
          <p:sp>
            <p:nvSpPr>
              <p:cNvPr id="68649" name="Oval 109">
                <a:extLst>
                  <a:ext uri="{FF2B5EF4-FFF2-40B4-BE49-F238E27FC236}">
                    <a16:creationId xmlns:a16="http://schemas.microsoft.com/office/drawing/2014/main" id="{EB94ACE2-4788-4A1A-B9E4-108FB8C3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0" name="TextBox 110">
                <a:extLst>
                  <a:ext uri="{FF2B5EF4-FFF2-40B4-BE49-F238E27FC236}">
                    <a16:creationId xmlns:a16="http://schemas.microsoft.com/office/drawing/2014/main" id="{081FCE8F-E521-45D2-8B35-918230C43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6A1EDC-AB2B-429D-83D5-3DE0EF812DDB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5248275"/>
            <a:ext cx="298450" cy="669925"/>
            <a:chOff x="3366049" y="3770526"/>
            <a:chExt cx="298780" cy="670225"/>
          </a:xfrm>
        </p:grpSpPr>
        <p:cxnSp>
          <p:nvCxnSpPr>
            <p:cNvPr id="68643" name="Straight Connector 112">
              <a:extLst>
                <a:ext uri="{FF2B5EF4-FFF2-40B4-BE49-F238E27FC236}">
                  <a16:creationId xmlns:a16="http://schemas.microsoft.com/office/drawing/2014/main" id="{2FA5D81B-B664-482A-81CB-2DB06FD104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>
              <a:extLst>
                <a:ext uri="{FF2B5EF4-FFF2-40B4-BE49-F238E27FC236}">
                  <a16:creationId xmlns:a16="http://schemas.microsoft.com/office/drawing/2014/main" id="{965735A5-6C20-4092-8E89-7800E0BD3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6049" y="4102197"/>
              <a:ext cx="298780" cy="338554"/>
              <a:chOff x="7126748" y="4088704"/>
              <a:chExt cx="298780" cy="338554"/>
            </a:xfrm>
          </p:grpSpPr>
          <p:sp>
            <p:nvSpPr>
              <p:cNvPr id="68645" name="Oval 114">
                <a:extLst>
                  <a:ext uri="{FF2B5EF4-FFF2-40B4-BE49-F238E27FC236}">
                    <a16:creationId xmlns:a16="http://schemas.microsoft.com/office/drawing/2014/main" id="{640D8B23-DD69-4F1F-9783-D5A26CF5B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6" name="TextBox 115">
                <a:extLst>
                  <a:ext uri="{FF2B5EF4-FFF2-40B4-BE49-F238E27FC236}">
                    <a16:creationId xmlns:a16="http://schemas.microsoft.com/office/drawing/2014/main" id="{0229C8B8-BBFB-4324-9092-71A133222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71A5641-1651-42B2-A9B9-7FBB95BB619D}"/>
              </a:ext>
            </a:extLst>
          </p:cNvPr>
          <p:cNvGrpSpPr>
            <a:grpSpLocks/>
          </p:cNvGrpSpPr>
          <p:nvPr/>
        </p:nvGrpSpPr>
        <p:grpSpPr bwMode="auto">
          <a:xfrm>
            <a:off x="6865938" y="5237163"/>
            <a:ext cx="300037" cy="679450"/>
            <a:chOff x="4064326" y="3759579"/>
            <a:chExt cx="298780" cy="680611"/>
          </a:xfrm>
        </p:grpSpPr>
        <p:cxnSp>
          <p:nvCxnSpPr>
            <p:cNvPr id="68639" name="Straight Connector 117">
              <a:extLst>
                <a:ext uri="{FF2B5EF4-FFF2-40B4-BE49-F238E27FC236}">
                  <a16:creationId xmlns:a16="http://schemas.microsoft.com/office/drawing/2014/main" id="{890EB46A-37C2-4FC0-ABFF-C9DAECADA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>
              <a:extLst>
                <a:ext uri="{FF2B5EF4-FFF2-40B4-BE49-F238E27FC236}">
                  <a16:creationId xmlns:a16="http://schemas.microsoft.com/office/drawing/2014/main" id="{11E696A9-CE1D-48A6-BFEC-BDE901AA8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4326" y="4101636"/>
              <a:ext cx="298780" cy="338554"/>
              <a:chOff x="7126748" y="4088704"/>
              <a:chExt cx="298780" cy="338554"/>
            </a:xfrm>
          </p:grpSpPr>
          <p:sp>
            <p:nvSpPr>
              <p:cNvPr id="68641" name="Oval 119">
                <a:extLst>
                  <a:ext uri="{FF2B5EF4-FFF2-40B4-BE49-F238E27FC236}">
                    <a16:creationId xmlns:a16="http://schemas.microsoft.com/office/drawing/2014/main" id="{DFF0A13F-59E1-449B-BD25-51D5DF8D9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2" name="TextBox 120">
                <a:extLst>
                  <a:ext uri="{FF2B5EF4-FFF2-40B4-BE49-F238E27FC236}">
                    <a16:creationId xmlns:a16="http://schemas.microsoft.com/office/drawing/2014/main" id="{17486732-590C-44CF-8A0E-CEC348B52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FDB73E-8B82-47EA-BD9F-8140AAFBAD0C}"/>
              </a:ext>
            </a:extLst>
          </p:cNvPr>
          <p:cNvGrpSpPr>
            <a:grpSpLocks/>
          </p:cNvGrpSpPr>
          <p:nvPr/>
        </p:nvGrpSpPr>
        <p:grpSpPr bwMode="auto">
          <a:xfrm>
            <a:off x="6330950" y="3789363"/>
            <a:ext cx="298450" cy="647700"/>
            <a:chOff x="3528567" y="2312591"/>
            <a:chExt cx="298780" cy="646584"/>
          </a:xfrm>
        </p:grpSpPr>
        <p:cxnSp>
          <p:nvCxnSpPr>
            <p:cNvPr id="68635" name="Straight Connector 122">
              <a:extLst>
                <a:ext uri="{FF2B5EF4-FFF2-40B4-BE49-F238E27FC236}">
                  <a16:creationId xmlns:a16="http://schemas.microsoft.com/office/drawing/2014/main" id="{59A5309C-78EA-4D8D-A7B9-AEACC21C81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>
              <a:extLst>
                <a:ext uri="{FF2B5EF4-FFF2-40B4-BE49-F238E27FC236}">
                  <a16:creationId xmlns:a16="http://schemas.microsoft.com/office/drawing/2014/main" id="{81F45635-7607-4D65-9749-3C91F6AC2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8567" y="2312591"/>
              <a:ext cx="298780" cy="338554"/>
              <a:chOff x="7126748" y="4088704"/>
              <a:chExt cx="298780" cy="338554"/>
            </a:xfrm>
          </p:grpSpPr>
          <p:sp>
            <p:nvSpPr>
              <p:cNvPr id="68637" name="Oval 124">
                <a:extLst>
                  <a:ext uri="{FF2B5EF4-FFF2-40B4-BE49-F238E27FC236}">
                    <a16:creationId xmlns:a16="http://schemas.microsoft.com/office/drawing/2014/main" id="{4F5565F9-17A0-4D6B-9CAD-53ABC2959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38" name="TextBox 125">
                <a:extLst>
                  <a:ext uri="{FF2B5EF4-FFF2-40B4-BE49-F238E27FC236}">
                    <a16:creationId xmlns:a16="http://schemas.microsoft.com/office/drawing/2014/main" id="{81F605BC-331E-41C7-AE64-7E2438674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68630" name="TextBox 126">
            <a:extLst>
              <a:ext uri="{FF2B5EF4-FFF2-40B4-BE49-F238E27FC236}">
                <a16:creationId xmlns:a16="http://schemas.microsoft.com/office/drawing/2014/main" id="{56A0D7BD-B9E0-42F3-BD41-26CFFDE84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062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i="1"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68631" name="TextBox 127">
            <a:extLst>
              <a:ext uri="{FF2B5EF4-FFF2-40B4-BE49-F238E27FC236}">
                <a16:creationId xmlns:a16="http://schemas.microsoft.com/office/drawing/2014/main" id="{007C76C8-8B20-4DC5-9079-6254724E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5260975"/>
            <a:ext cx="108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i="1"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68632" name="TextBox 128">
            <a:extLst>
              <a:ext uri="{FF2B5EF4-FFF2-40B4-BE49-F238E27FC236}">
                <a16:creationId xmlns:a16="http://schemas.microsoft.com/office/drawing/2014/main" id="{F77360EF-0F7E-4200-A889-120F3A6C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4567238"/>
            <a:ext cx="860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altLang="en-US" sz="1400" i="1">
                <a:cs typeface="Arial" panose="020B0604020202020204" pitchFamily="34" charset="0"/>
              </a:rPr>
              <a:t>packet in service</a:t>
            </a:r>
          </a:p>
        </p:txBody>
      </p:sp>
      <p:sp>
        <p:nvSpPr>
          <p:cNvPr id="68633" name="Slide Number Placeholder 5">
            <a:extLst>
              <a:ext uri="{FF2B5EF4-FFF2-40B4-BE49-F238E27FC236}">
                <a16:creationId xmlns:a16="http://schemas.microsoft.com/office/drawing/2014/main" id="{23E754AB-A8A2-4C16-BD08-D568CEC7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B36C440-79CD-487C-975D-739AADCCDA29}" type="slidenum">
              <a:rPr lang="en-US" altLang="en-US" sz="1200">
                <a:latin typeface="Tahoma" panose="020B0604030504040204" pitchFamily="34" charset="0"/>
              </a:rPr>
              <a:pPr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8634" name="Footer Placeholder 2">
            <a:extLst>
              <a:ext uri="{FF2B5EF4-FFF2-40B4-BE49-F238E27FC236}">
                <a16:creationId xmlns:a16="http://schemas.microsoft.com/office/drawing/2014/main" id="{6B0FAFEF-F148-4487-A1FD-A50D14D4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7" descr="underline_base">
            <a:extLst>
              <a:ext uri="{FF2B5EF4-FFF2-40B4-BE49-F238E27FC236}">
                <a16:creationId xmlns:a16="http://schemas.microsoft.com/office/drawing/2014/main" id="{4DF6A015-0D8F-463F-A60D-FEFB57F100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>
            <a:extLst>
              <a:ext uri="{FF2B5EF4-FFF2-40B4-BE49-F238E27FC236}">
                <a16:creationId xmlns:a16="http://schemas.microsoft.com/office/drawing/2014/main" id="{58AE6F91-ABAF-46C3-9B76-2697651A8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/>
              <a:t>Scheduling policies: still more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1250EFA-54DA-4255-BD34-0C33A50A0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Round Robin (RR) scheduling:</a:t>
            </a:r>
          </a:p>
          <a:p>
            <a:r>
              <a:rPr lang="en-US" altLang="en-US"/>
              <a:t>multiple classes</a:t>
            </a:r>
          </a:p>
          <a:p>
            <a:r>
              <a:rPr lang="en-US" altLang="en-US"/>
              <a:t>cyclically scan class queues, sending one complete packet from each class (if available)</a:t>
            </a:r>
          </a:p>
          <a:p>
            <a:r>
              <a:rPr lang="en-US" altLang="en-US"/>
              <a:t>real world example?</a:t>
            </a:r>
          </a:p>
        </p:txBody>
      </p:sp>
      <p:grpSp>
        <p:nvGrpSpPr>
          <p:cNvPr id="70660" name="Group 1">
            <a:extLst>
              <a:ext uri="{FF2B5EF4-FFF2-40B4-BE49-F238E27FC236}">
                <a16:creationId xmlns:a16="http://schemas.microsoft.com/office/drawing/2014/main" id="{470ED36C-ED89-4A03-8906-B81F35D2EA62}"/>
              </a:ext>
            </a:extLst>
          </p:cNvPr>
          <p:cNvGrpSpPr>
            <a:grpSpLocks/>
          </p:cNvGrpSpPr>
          <p:nvPr/>
        </p:nvGrpSpPr>
        <p:grpSpPr bwMode="auto">
          <a:xfrm>
            <a:off x="2132013" y="3421063"/>
            <a:ext cx="3978275" cy="2414587"/>
            <a:chOff x="4743786" y="3505977"/>
            <a:chExt cx="3978331" cy="2414740"/>
          </a:xfrm>
        </p:grpSpPr>
        <p:cxnSp>
          <p:nvCxnSpPr>
            <p:cNvPr id="70663" name="Straight Connector 6">
              <a:extLst>
                <a:ext uri="{FF2B5EF4-FFF2-40B4-BE49-F238E27FC236}">
                  <a16:creationId xmlns:a16="http://schemas.microsoft.com/office/drawing/2014/main" id="{108AD772-1F2C-4B6B-B481-D7893D22FC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>
              <a:extLst>
                <a:ext uri="{FF2B5EF4-FFF2-40B4-BE49-F238E27FC236}">
                  <a16:creationId xmlns:a16="http://schemas.microsoft.com/office/drawing/2014/main" id="{14A795D4-D82D-4806-A898-211D646691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>
              <a:extLst>
                <a:ext uri="{FF2B5EF4-FFF2-40B4-BE49-F238E27FC236}">
                  <a16:creationId xmlns:a16="http://schemas.microsoft.com/office/drawing/2014/main" id="{C67E91B7-05EC-4DDE-8E39-B274FE37B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>
                <a:extLst>
                  <a:ext uri="{FF2B5EF4-FFF2-40B4-BE49-F238E27FC236}">
                    <a16:creationId xmlns:a16="http://schemas.microsoft.com/office/drawing/2014/main" id="{1D9AD20D-FF1F-4CC2-BCF0-E79918FB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4" name="Group 10">
                <a:extLst>
                  <a:ext uri="{FF2B5EF4-FFF2-40B4-BE49-F238E27FC236}">
                    <a16:creationId xmlns:a16="http://schemas.microsoft.com/office/drawing/2014/main" id="{DB1DCB08-801A-4679-AA7E-76F5589FC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5" name="Oval 11">
                  <a:extLst>
                    <a:ext uri="{FF2B5EF4-FFF2-40B4-BE49-F238E27FC236}">
                      <a16:creationId xmlns:a16="http://schemas.microsoft.com/office/drawing/2014/main" id="{41D8BDC9-4E75-40A1-92DF-A3EACB349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6" name="TextBox 12">
                  <a:extLst>
                    <a:ext uri="{FF2B5EF4-FFF2-40B4-BE49-F238E27FC236}">
                      <a16:creationId xmlns:a16="http://schemas.microsoft.com/office/drawing/2014/main" id="{812BA4AF-B649-4718-A742-A9A7AB57EB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66" name="Group 13">
              <a:extLst>
                <a:ext uri="{FF2B5EF4-FFF2-40B4-BE49-F238E27FC236}">
                  <a16:creationId xmlns:a16="http://schemas.microsoft.com/office/drawing/2014/main" id="{398232FC-2C13-44D7-81DB-80EDEAB82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>
                <a:extLst>
                  <a:ext uri="{FF2B5EF4-FFF2-40B4-BE49-F238E27FC236}">
                    <a16:creationId xmlns:a16="http://schemas.microsoft.com/office/drawing/2014/main" id="{2F98A761-1321-4CF8-8F4D-29887FC93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0" name="Group 15">
                <a:extLst>
                  <a:ext uri="{FF2B5EF4-FFF2-40B4-BE49-F238E27FC236}">
                    <a16:creationId xmlns:a16="http://schemas.microsoft.com/office/drawing/2014/main" id="{030532EC-287D-4049-B7C3-6DFAF6224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1" name="Oval 16">
                  <a:extLst>
                    <a:ext uri="{FF2B5EF4-FFF2-40B4-BE49-F238E27FC236}">
                      <a16:creationId xmlns:a16="http://schemas.microsoft.com/office/drawing/2014/main" id="{79D25137-0C4C-4D6C-B365-095011C2E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2" name="TextBox 17">
                  <a:extLst>
                    <a:ext uri="{FF2B5EF4-FFF2-40B4-BE49-F238E27FC236}">
                      <a16:creationId xmlns:a16="http://schemas.microsoft.com/office/drawing/2014/main" id="{985E6517-566A-4655-904E-3F26E5C0DC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0667" name="Group 18">
              <a:extLst>
                <a:ext uri="{FF2B5EF4-FFF2-40B4-BE49-F238E27FC236}">
                  <a16:creationId xmlns:a16="http://schemas.microsoft.com/office/drawing/2014/main" id="{2B1F68E7-FDCD-4247-8A01-201718E2E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>
                <a:extLst>
                  <a:ext uri="{FF2B5EF4-FFF2-40B4-BE49-F238E27FC236}">
                    <a16:creationId xmlns:a16="http://schemas.microsoft.com/office/drawing/2014/main" id="{D13EF69E-189A-4762-929E-EC2F88A37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6" name="Group 20">
                <a:extLst>
                  <a:ext uri="{FF2B5EF4-FFF2-40B4-BE49-F238E27FC236}">
                    <a16:creationId xmlns:a16="http://schemas.microsoft.com/office/drawing/2014/main" id="{B61E3DB1-2C03-4349-8C6B-DE2846345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7" name="Oval 21">
                  <a:extLst>
                    <a:ext uri="{FF2B5EF4-FFF2-40B4-BE49-F238E27FC236}">
                      <a16:creationId xmlns:a16="http://schemas.microsoft.com/office/drawing/2014/main" id="{ECD0FA1E-9C0C-4878-8B7D-6C8D43418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8" name="TextBox 22">
                  <a:extLst>
                    <a:ext uri="{FF2B5EF4-FFF2-40B4-BE49-F238E27FC236}">
                      <a16:creationId xmlns:a16="http://schemas.microsoft.com/office/drawing/2014/main" id="{D392D78B-9EA9-41B3-80B8-945B554563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68" name="Group 23">
              <a:extLst>
                <a:ext uri="{FF2B5EF4-FFF2-40B4-BE49-F238E27FC236}">
                  <a16:creationId xmlns:a16="http://schemas.microsoft.com/office/drawing/2014/main" id="{E7C3C023-9A91-4107-B7B8-7ED331E44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>
                <a:extLst>
                  <a:ext uri="{FF2B5EF4-FFF2-40B4-BE49-F238E27FC236}">
                    <a16:creationId xmlns:a16="http://schemas.microsoft.com/office/drawing/2014/main" id="{F6980B08-C4F2-4AF1-B999-2A8F8684F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2" name="Group 25">
                <a:extLst>
                  <a:ext uri="{FF2B5EF4-FFF2-40B4-BE49-F238E27FC236}">
                    <a16:creationId xmlns:a16="http://schemas.microsoft.com/office/drawing/2014/main" id="{B767B5C5-57C8-43D1-87FE-2A2421EBDC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3" name="Oval 26">
                  <a:extLst>
                    <a:ext uri="{FF2B5EF4-FFF2-40B4-BE49-F238E27FC236}">
                      <a16:creationId xmlns:a16="http://schemas.microsoft.com/office/drawing/2014/main" id="{64AD4B51-388F-4E14-8044-6C981567C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4" name="TextBox 27">
                  <a:extLst>
                    <a:ext uri="{FF2B5EF4-FFF2-40B4-BE49-F238E27FC236}">
                      <a16:creationId xmlns:a16="http://schemas.microsoft.com/office/drawing/2014/main" id="{EDB2918D-2FD8-4DFA-B133-19005ED11F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69" name="Group 28">
              <a:extLst>
                <a:ext uri="{FF2B5EF4-FFF2-40B4-BE49-F238E27FC236}">
                  <a16:creationId xmlns:a16="http://schemas.microsoft.com/office/drawing/2014/main" id="{D4715CAA-91EA-46AF-8FAA-9600E77CD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>
                <a:extLst>
                  <a:ext uri="{FF2B5EF4-FFF2-40B4-BE49-F238E27FC236}">
                    <a16:creationId xmlns:a16="http://schemas.microsoft.com/office/drawing/2014/main" id="{41A60498-8216-4A33-B5C3-E591C8CB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18" name="Group 30">
                <a:extLst>
                  <a:ext uri="{FF2B5EF4-FFF2-40B4-BE49-F238E27FC236}">
                    <a16:creationId xmlns:a16="http://schemas.microsoft.com/office/drawing/2014/main" id="{A4479156-353E-4E69-BD6C-5560AC296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19" name="Oval 31">
                  <a:extLst>
                    <a:ext uri="{FF2B5EF4-FFF2-40B4-BE49-F238E27FC236}">
                      <a16:creationId xmlns:a16="http://schemas.microsoft.com/office/drawing/2014/main" id="{D3AD1CED-7911-4BCC-A2AB-B849F95AD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0" name="TextBox 32">
                  <a:extLst>
                    <a:ext uri="{FF2B5EF4-FFF2-40B4-BE49-F238E27FC236}">
                      <a16:creationId xmlns:a16="http://schemas.microsoft.com/office/drawing/2014/main" id="{FA3F38AA-7A36-4D90-A3C3-83B9ACE7F1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0" name="Group 33">
              <a:extLst>
                <a:ext uri="{FF2B5EF4-FFF2-40B4-BE49-F238E27FC236}">
                  <a16:creationId xmlns:a16="http://schemas.microsoft.com/office/drawing/2014/main" id="{BC7F93D3-CE8F-42BA-BE90-3A165026C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2638" y="3777456"/>
              <a:ext cx="298780" cy="656159"/>
              <a:chOff x="4760251" y="2300242"/>
              <a:chExt cx="298780" cy="656159"/>
            </a:xfrm>
          </p:grpSpPr>
          <p:cxnSp>
            <p:nvCxnSpPr>
              <p:cNvPr id="70713" name="Straight Connector 34">
                <a:extLst>
                  <a:ext uri="{FF2B5EF4-FFF2-40B4-BE49-F238E27FC236}">
                    <a16:creationId xmlns:a16="http://schemas.microsoft.com/office/drawing/2014/main" id="{7C7318B5-DE81-4024-9075-DB5852F7AE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>
                <a:extLst>
                  <a:ext uri="{FF2B5EF4-FFF2-40B4-BE49-F238E27FC236}">
                    <a16:creationId xmlns:a16="http://schemas.microsoft.com/office/drawing/2014/main" id="{D583E9CC-B7EF-470D-A370-45471FC02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5" name="Oval 36">
                  <a:extLst>
                    <a:ext uri="{FF2B5EF4-FFF2-40B4-BE49-F238E27FC236}">
                      <a16:creationId xmlns:a16="http://schemas.microsoft.com/office/drawing/2014/main" id="{1D1AA6CA-0AF4-4D2D-9B0D-D2DC84F46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6" name="TextBox 37">
                  <a:extLst>
                    <a:ext uri="{FF2B5EF4-FFF2-40B4-BE49-F238E27FC236}">
                      <a16:creationId xmlns:a16="http://schemas.microsoft.com/office/drawing/2014/main" id="{53F33E42-4130-4AC2-B143-9B099B4CCF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1" name="Group 38">
              <a:extLst>
                <a:ext uri="{FF2B5EF4-FFF2-40B4-BE49-F238E27FC236}">
                  <a16:creationId xmlns:a16="http://schemas.microsoft.com/office/drawing/2014/main" id="{71CB143B-FCDC-4326-8041-7DE1FB21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1722" y="5243485"/>
              <a:ext cx="298780" cy="677232"/>
              <a:chOff x="5119335" y="3766271"/>
              <a:chExt cx="298780" cy="677232"/>
            </a:xfrm>
          </p:grpSpPr>
          <p:cxnSp>
            <p:nvCxnSpPr>
              <p:cNvPr id="70709" name="Straight Connector 39">
                <a:extLst>
                  <a:ext uri="{FF2B5EF4-FFF2-40B4-BE49-F238E27FC236}">
                    <a16:creationId xmlns:a16="http://schemas.microsoft.com/office/drawing/2014/main" id="{8F904894-B2AC-472D-8160-0CA72E241A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>
                <a:extLst>
                  <a:ext uri="{FF2B5EF4-FFF2-40B4-BE49-F238E27FC236}">
                    <a16:creationId xmlns:a16="http://schemas.microsoft.com/office/drawing/2014/main" id="{B3B1A024-C79A-40DA-A377-F4736B2B9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1" name="Oval 41">
                  <a:extLst>
                    <a:ext uri="{FF2B5EF4-FFF2-40B4-BE49-F238E27FC236}">
                      <a16:creationId xmlns:a16="http://schemas.microsoft.com/office/drawing/2014/main" id="{48C04CE5-CA43-4441-9892-95CFCA2CB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2" name="TextBox 42">
                  <a:extLst>
                    <a:ext uri="{FF2B5EF4-FFF2-40B4-BE49-F238E27FC236}">
                      <a16:creationId xmlns:a16="http://schemas.microsoft.com/office/drawing/2014/main" id="{B45ABF3E-90C3-4918-89F4-F07B2D5C3F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5</a:t>
                  </a:r>
                </a:p>
              </p:txBody>
            </p:sp>
          </p:grpSp>
        </p:grpSp>
        <p:cxnSp>
          <p:nvCxnSpPr>
            <p:cNvPr id="70672" name="Straight Connector 44">
              <a:extLst>
                <a:ext uri="{FF2B5EF4-FFF2-40B4-BE49-F238E27FC236}">
                  <a16:creationId xmlns:a16="http://schemas.microsoft.com/office/drawing/2014/main" id="{1833C940-2AC0-48E1-9E5B-DFC5083B57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>
              <a:extLst>
                <a:ext uri="{FF2B5EF4-FFF2-40B4-BE49-F238E27FC236}">
                  <a16:creationId xmlns:a16="http://schemas.microsoft.com/office/drawing/2014/main" id="{293C6864-0D8E-4405-953F-5E231821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4" name="TextBox 47">
              <a:extLst>
                <a:ext uri="{FF2B5EF4-FFF2-40B4-BE49-F238E27FC236}">
                  <a16:creationId xmlns:a16="http://schemas.microsoft.com/office/drawing/2014/main" id="{EF2AE7F4-6F6C-4B07-B012-7444C0DEB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0675" name="Straight Connector 49">
              <a:extLst>
                <a:ext uri="{FF2B5EF4-FFF2-40B4-BE49-F238E27FC236}">
                  <a16:creationId xmlns:a16="http://schemas.microsoft.com/office/drawing/2014/main" id="{AA86BED6-B5B3-414D-A3C2-2339E3E611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>
              <a:extLst>
                <a:ext uri="{FF2B5EF4-FFF2-40B4-BE49-F238E27FC236}">
                  <a16:creationId xmlns:a16="http://schemas.microsoft.com/office/drawing/2014/main" id="{A903F6D7-A6BB-411D-A9FF-4FE508089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7" name="TextBox 52">
              <a:extLst>
                <a:ext uri="{FF2B5EF4-FFF2-40B4-BE49-F238E27FC236}">
                  <a16:creationId xmlns:a16="http://schemas.microsoft.com/office/drawing/2014/main" id="{6532CAD0-A6D8-453E-A848-D38E9F38D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70678" name="Group 53">
              <a:extLst>
                <a:ext uri="{FF2B5EF4-FFF2-40B4-BE49-F238E27FC236}">
                  <a16:creationId xmlns:a16="http://schemas.microsoft.com/office/drawing/2014/main" id="{3DABDCE8-AB80-4DC9-BEB3-50C3997F7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8022" y="3794120"/>
              <a:ext cx="298780" cy="640969"/>
              <a:chOff x="2625635" y="2316906"/>
              <a:chExt cx="298780" cy="640969"/>
            </a:xfrm>
          </p:grpSpPr>
          <p:cxnSp>
            <p:nvCxnSpPr>
              <p:cNvPr id="70705" name="Straight Connector 54">
                <a:extLst>
                  <a:ext uri="{FF2B5EF4-FFF2-40B4-BE49-F238E27FC236}">
                    <a16:creationId xmlns:a16="http://schemas.microsoft.com/office/drawing/2014/main" id="{28B53A69-5592-4E63-BAE1-1BAA831278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>
                <a:extLst>
                  <a:ext uri="{FF2B5EF4-FFF2-40B4-BE49-F238E27FC236}">
                    <a16:creationId xmlns:a16="http://schemas.microsoft.com/office/drawing/2014/main" id="{5295D1C2-7DA4-429E-BA13-7F8302DA6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7" name="Oval 56">
                  <a:extLst>
                    <a:ext uri="{FF2B5EF4-FFF2-40B4-BE49-F238E27FC236}">
                      <a16:creationId xmlns:a16="http://schemas.microsoft.com/office/drawing/2014/main" id="{5AB8B768-9AE5-48E2-9EB5-C181D720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8" name="TextBox 57">
                  <a:extLst>
                    <a:ext uri="{FF2B5EF4-FFF2-40B4-BE49-F238E27FC236}">
                      <a16:creationId xmlns:a16="http://schemas.microsoft.com/office/drawing/2014/main" id="{A381B106-7281-4A68-9891-720FD09B0F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79" name="Group 58">
              <a:extLst>
                <a:ext uri="{FF2B5EF4-FFF2-40B4-BE49-F238E27FC236}">
                  <a16:creationId xmlns:a16="http://schemas.microsoft.com/office/drawing/2014/main" id="{71C29EB5-809A-4642-BD47-BD4C1FDA0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809" y="5253541"/>
              <a:ext cx="298780" cy="659661"/>
              <a:chOff x="3007422" y="3776327"/>
              <a:chExt cx="298780" cy="659661"/>
            </a:xfrm>
          </p:grpSpPr>
          <p:cxnSp>
            <p:nvCxnSpPr>
              <p:cNvPr id="70701" name="Straight Connector 59">
                <a:extLst>
                  <a:ext uri="{FF2B5EF4-FFF2-40B4-BE49-F238E27FC236}">
                    <a16:creationId xmlns:a16="http://schemas.microsoft.com/office/drawing/2014/main" id="{B9BD2389-EC50-4731-A1F2-BF0676AA12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>
                <a:extLst>
                  <a:ext uri="{FF2B5EF4-FFF2-40B4-BE49-F238E27FC236}">
                    <a16:creationId xmlns:a16="http://schemas.microsoft.com/office/drawing/2014/main" id="{8CB9C58D-29F3-49A9-9CAB-F6E4D9906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3" name="Oval 61">
                  <a:extLst>
                    <a:ext uri="{FF2B5EF4-FFF2-40B4-BE49-F238E27FC236}">
                      <a16:creationId xmlns:a16="http://schemas.microsoft.com/office/drawing/2014/main" id="{94AD96B7-E259-4DB9-BE02-AC7078C3F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4" name="TextBox 62">
                  <a:extLst>
                    <a:ext uri="{FF2B5EF4-FFF2-40B4-BE49-F238E27FC236}">
                      <a16:creationId xmlns:a16="http://schemas.microsoft.com/office/drawing/2014/main" id="{C5934039-BB08-4E76-A0F1-0CB8AB398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cxnSp>
          <p:nvCxnSpPr>
            <p:cNvPr id="70680" name="Straight Connector 64">
              <a:extLst>
                <a:ext uri="{FF2B5EF4-FFF2-40B4-BE49-F238E27FC236}">
                  <a16:creationId xmlns:a16="http://schemas.microsoft.com/office/drawing/2014/main" id="{E96596DE-7AD2-4B99-90EC-E802BBCC90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>
              <a:extLst>
                <a:ext uri="{FF2B5EF4-FFF2-40B4-BE49-F238E27FC236}">
                  <a16:creationId xmlns:a16="http://schemas.microsoft.com/office/drawing/2014/main" id="{2BDA48E3-B9B5-48BA-B525-0AECED40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82" name="TextBox 67">
              <a:extLst>
                <a:ext uri="{FF2B5EF4-FFF2-40B4-BE49-F238E27FC236}">
                  <a16:creationId xmlns:a16="http://schemas.microsoft.com/office/drawing/2014/main" id="{956A9924-FECD-48AB-93D5-E51C3253D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70683" name="Group 68">
              <a:extLst>
                <a:ext uri="{FF2B5EF4-FFF2-40B4-BE49-F238E27FC236}">
                  <a16:creationId xmlns:a16="http://schemas.microsoft.com/office/drawing/2014/main" id="{6EA68973-5850-4675-834D-6EF77642A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391" y="5239838"/>
              <a:ext cx="298780" cy="670225"/>
              <a:chOff x="3366049" y="3770526"/>
              <a:chExt cx="298780" cy="670225"/>
            </a:xfrm>
          </p:grpSpPr>
          <p:cxnSp>
            <p:nvCxnSpPr>
              <p:cNvPr id="70697" name="Straight Connector 69">
                <a:extLst>
                  <a:ext uri="{FF2B5EF4-FFF2-40B4-BE49-F238E27FC236}">
                    <a16:creationId xmlns:a16="http://schemas.microsoft.com/office/drawing/2014/main" id="{36B158C8-73F0-43F9-A2D4-38FE37708F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>
                <a:extLst>
                  <a:ext uri="{FF2B5EF4-FFF2-40B4-BE49-F238E27FC236}">
                    <a16:creationId xmlns:a16="http://schemas.microsoft.com/office/drawing/2014/main" id="{BF160E5A-ED22-4D59-9F22-E9AB71D91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9" name="Oval 71">
                  <a:extLst>
                    <a:ext uri="{FF2B5EF4-FFF2-40B4-BE49-F238E27FC236}">
                      <a16:creationId xmlns:a16="http://schemas.microsoft.com/office/drawing/2014/main" id="{EAF4A738-A1BF-49B3-A253-0BE658003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0" name="TextBox 72">
                  <a:extLst>
                    <a:ext uri="{FF2B5EF4-FFF2-40B4-BE49-F238E27FC236}">
                      <a16:creationId xmlns:a16="http://schemas.microsoft.com/office/drawing/2014/main" id="{BBE5E2CD-C930-49F9-A9A8-319D897895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84" name="Group 73">
              <a:extLst>
                <a:ext uri="{FF2B5EF4-FFF2-40B4-BE49-F238E27FC236}">
                  <a16:creationId xmlns:a16="http://schemas.microsoft.com/office/drawing/2014/main" id="{7CF4B9A8-CB37-420E-BD84-0D1F6A976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6713" y="5236793"/>
              <a:ext cx="298780" cy="680611"/>
              <a:chOff x="4064326" y="3759579"/>
              <a:chExt cx="298780" cy="680611"/>
            </a:xfrm>
          </p:grpSpPr>
          <p:cxnSp>
            <p:nvCxnSpPr>
              <p:cNvPr id="70693" name="Straight Connector 74">
                <a:extLst>
                  <a:ext uri="{FF2B5EF4-FFF2-40B4-BE49-F238E27FC236}">
                    <a16:creationId xmlns:a16="http://schemas.microsoft.com/office/drawing/2014/main" id="{96412654-6D60-4B53-A3BF-3EBDD78904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>
                <a:extLst>
                  <a:ext uri="{FF2B5EF4-FFF2-40B4-BE49-F238E27FC236}">
                    <a16:creationId xmlns:a16="http://schemas.microsoft.com/office/drawing/2014/main" id="{9A660B7F-4C66-4BB0-AED7-1FF3D6460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5" name="Oval 76">
                  <a:extLst>
                    <a:ext uri="{FF2B5EF4-FFF2-40B4-BE49-F238E27FC236}">
                      <a16:creationId xmlns:a16="http://schemas.microsoft.com/office/drawing/2014/main" id="{2F25AA31-BE39-4AFB-8CBF-A84A67625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6" name="TextBox 77">
                  <a:extLst>
                    <a:ext uri="{FF2B5EF4-FFF2-40B4-BE49-F238E27FC236}">
                      <a16:creationId xmlns:a16="http://schemas.microsoft.com/office/drawing/2014/main" id="{15690988-9A76-421D-AFA4-FD668368C3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85" name="Group 78">
              <a:extLst>
                <a:ext uri="{FF2B5EF4-FFF2-40B4-BE49-F238E27FC236}">
                  <a16:creationId xmlns:a16="http://schemas.microsoft.com/office/drawing/2014/main" id="{D3203125-6164-48A8-89E6-AD16DA453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0954" y="3789805"/>
              <a:ext cx="298780" cy="646584"/>
              <a:chOff x="3528567" y="2312591"/>
              <a:chExt cx="298780" cy="646584"/>
            </a:xfrm>
          </p:grpSpPr>
          <p:cxnSp>
            <p:nvCxnSpPr>
              <p:cNvPr id="70689" name="Straight Connector 79">
                <a:extLst>
                  <a:ext uri="{FF2B5EF4-FFF2-40B4-BE49-F238E27FC236}">
                    <a16:creationId xmlns:a16="http://schemas.microsoft.com/office/drawing/2014/main" id="{624B557A-BD08-4728-BD95-140077038F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>
                <a:extLst>
                  <a:ext uri="{FF2B5EF4-FFF2-40B4-BE49-F238E27FC236}">
                    <a16:creationId xmlns:a16="http://schemas.microsoft.com/office/drawing/2014/main" id="{C71E84E6-6E96-4020-95DD-3006FF8CB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1" name="Oval 81">
                  <a:extLst>
                    <a:ext uri="{FF2B5EF4-FFF2-40B4-BE49-F238E27FC236}">
                      <a16:creationId xmlns:a16="http://schemas.microsoft.com/office/drawing/2014/main" id="{7303F129-15C3-40C1-993F-2C72A8971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2" name="TextBox 82">
                  <a:extLst>
                    <a:ext uri="{FF2B5EF4-FFF2-40B4-BE49-F238E27FC236}">
                      <a16:creationId xmlns:a16="http://schemas.microsoft.com/office/drawing/2014/main" id="{D6750C09-0647-43FA-B646-BAFED60B2E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70686" name="TextBox 83">
              <a:extLst>
                <a:ext uri="{FF2B5EF4-FFF2-40B4-BE49-F238E27FC236}">
                  <a16:creationId xmlns:a16="http://schemas.microsoft.com/office/drawing/2014/main" id="{F7FA2E87-F997-49DB-8725-025704420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806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1"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70687" name="TextBox 84">
              <a:extLst>
                <a:ext uri="{FF2B5EF4-FFF2-40B4-BE49-F238E27FC236}">
                  <a16:creationId xmlns:a16="http://schemas.microsoft.com/office/drawing/2014/main" id="{E3988D30-1016-46FD-B96B-0EAE2896E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1086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1"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70688" name="TextBox 85">
              <a:extLst>
                <a:ext uri="{FF2B5EF4-FFF2-40B4-BE49-F238E27FC236}">
                  <a16:creationId xmlns:a16="http://schemas.microsoft.com/office/drawing/2014/main" id="{ED065B5F-5F76-4176-BACD-F6117EF1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59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altLang="en-US" sz="1400" i="1">
                  <a:cs typeface="Arial" panose="020B0604020202020204" pitchFamily="34" charset="0"/>
                </a:rPr>
                <a:t>packet in service</a:t>
              </a:r>
            </a:p>
          </p:txBody>
        </p:sp>
      </p:grpSp>
      <p:sp>
        <p:nvSpPr>
          <p:cNvPr id="70661" name="Slide Number Placeholder 5">
            <a:extLst>
              <a:ext uri="{FF2B5EF4-FFF2-40B4-BE49-F238E27FC236}">
                <a16:creationId xmlns:a16="http://schemas.microsoft.com/office/drawing/2014/main" id="{A317083B-2F98-4B8F-A62B-73A19041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0084B95-6926-4151-995D-CBADCC39A782}" type="slidenum">
              <a:rPr lang="en-US" altLang="en-US" sz="1200">
                <a:latin typeface="Tahoma" panose="020B0604030504040204" pitchFamily="34" charset="0"/>
              </a:rPr>
              <a:pPr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62" name="Footer Placeholder 2">
            <a:extLst>
              <a:ext uri="{FF2B5EF4-FFF2-40B4-BE49-F238E27FC236}">
                <a16:creationId xmlns:a16="http://schemas.microsoft.com/office/drawing/2014/main" id="{E68658FB-7886-4138-8E0A-1FDC875E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31037C52-A24A-4DD6-B470-0456FFFE6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7772400" cy="4908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Weighted Fair Queuing (WFQ): </a:t>
            </a:r>
          </a:p>
          <a:p>
            <a:r>
              <a:rPr lang="en-US" altLang="en-US"/>
              <a:t>generalized Round Robin</a:t>
            </a:r>
          </a:p>
          <a:p>
            <a:r>
              <a:rPr lang="en-US" altLang="en-US"/>
              <a:t>each class gets weighted amount of service in each cycle</a:t>
            </a:r>
          </a:p>
          <a:p>
            <a:r>
              <a:rPr lang="en-US" altLang="en-US"/>
              <a:t>real-world example?</a:t>
            </a:r>
          </a:p>
          <a:p>
            <a:endParaRPr lang="en-US" altLang="en-US"/>
          </a:p>
        </p:txBody>
      </p:sp>
      <p:pic>
        <p:nvPicPr>
          <p:cNvPr id="72706" name="Picture 4" descr="666 WFQ">
            <a:extLst>
              <a:ext uri="{FF2B5EF4-FFF2-40B4-BE49-F238E27FC236}">
                <a16:creationId xmlns:a16="http://schemas.microsoft.com/office/drawing/2014/main" id="{96ED44D6-6797-4058-A895-84E3995A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4925"/>
            <a:ext cx="5243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7" descr="underline_base">
            <a:extLst>
              <a:ext uri="{FF2B5EF4-FFF2-40B4-BE49-F238E27FC236}">
                <a16:creationId xmlns:a16="http://schemas.microsoft.com/office/drawing/2014/main" id="{B6036DB6-E82E-4ED5-9F61-B1049D8A5FB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>
            <a:extLst>
              <a:ext uri="{FF2B5EF4-FFF2-40B4-BE49-F238E27FC236}">
                <a16:creationId xmlns:a16="http://schemas.microsoft.com/office/drawing/2014/main" id="{483CE3B8-6933-40AC-8125-743FFF6E2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/>
              <a:t>Scheduling policies: still more</a:t>
            </a:r>
          </a:p>
        </p:txBody>
      </p:sp>
      <p:sp>
        <p:nvSpPr>
          <p:cNvPr id="72709" name="Slide Number Placeholder 5">
            <a:extLst>
              <a:ext uri="{FF2B5EF4-FFF2-40B4-BE49-F238E27FC236}">
                <a16:creationId xmlns:a16="http://schemas.microsoft.com/office/drawing/2014/main" id="{23ACEAD3-5239-4B57-9A56-9ABDB97A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40AE4C3-1E31-472C-AB04-D7DE70EB92D9}" type="slidenum">
              <a:rPr lang="en-US" altLang="en-US" sz="1200">
                <a:latin typeface="Tahoma" panose="020B0604030504040204" pitchFamily="34" charset="0"/>
              </a:rPr>
              <a:pPr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10" name="Footer Placeholder 2">
            <a:extLst>
              <a:ext uri="{FF2B5EF4-FFF2-40B4-BE49-F238E27FC236}">
                <a16:creationId xmlns:a16="http://schemas.microsoft.com/office/drawing/2014/main" id="{9517E8A7-1EDF-4711-B3FB-12486A05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underline_base">
            <a:extLst>
              <a:ext uri="{FF2B5EF4-FFF2-40B4-BE49-F238E27FC236}">
                <a16:creationId xmlns:a16="http://schemas.microsoft.com/office/drawing/2014/main" id="{7A853979-C8BE-4478-9357-DD4CED5850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>
            <a:extLst>
              <a:ext uri="{FF2B5EF4-FFF2-40B4-BE49-F238E27FC236}">
                <a16:creationId xmlns:a16="http://schemas.microsoft.com/office/drawing/2014/main" id="{8DB4DED7-0C75-4F01-9514-0FF7BA592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4: network layer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6879FA2D-1818-49D2-8479-C9809AF87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network layer services, focusing on data plane: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how 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generalized forwarding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E7D98E62-D53C-4789-A055-CCABCF55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C8C29F56-F781-4794-B79F-BCB05793F335}" type="slidenum">
              <a:rPr lang="en-US" altLang="en-US" sz="1200">
                <a:latin typeface="Tahoma" panose="020B0604030504040204" pitchFamily="34" charset="0"/>
              </a:rPr>
              <a:pPr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3013" name="Footer Placeholder 2">
            <a:extLst>
              <a:ext uri="{FF2B5EF4-FFF2-40B4-BE49-F238E27FC236}">
                <a16:creationId xmlns:a16="http://schemas.microsoft.com/office/drawing/2014/main" id="{189384DC-0BEC-4BD7-B48C-DEE651BB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underline_base">
            <a:extLst>
              <a:ext uri="{FF2B5EF4-FFF2-40B4-BE49-F238E27FC236}">
                <a16:creationId xmlns:a16="http://schemas.microsoft.com/office/drawing/2014/main" id="{821AAB50-0740-490B-83E7-F2A02079C0F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>
            <a:extLst>
              <a:ext uri="{FF2B5EF4-FFF2-40B4-BE49-F238E27FC236}">
                <a16:creationId xmlns:a16="http://schemas.microsoft.com/office/drawing/2014/main" id="{4ECDB4EF-5190-4A10-8F0C-3431733B02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4.1 Overview of Network layer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4.2 What</a:t>
            </a:r>
            <a:r>
              <a:rPr lang="ja-JP" altLang="en-US" sz="2400"/>
              <a:t>’</a:t>
            </a:r>
            <a:r>
              <a:rPr lang="en-US" altLang="ja-JP" sz="240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4.3 IP: Internet Protocol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0D676CED-3EBB-4195-8B98-6B9C9A0A34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4.4 Generalized Forward and SDN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8B68CD7E-E260-48E5-93D5-14461C01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74757" name="Slide Number Placeholder 5">
            <a:extLst>
              <a:ext uri="{FF2B5EF4-FFF2-40B4-BE49-F238E27FC236}">
                <a16:creationId xmlns:a16="http://schemas.microsoft.com/office/drawing/2014/main" id="{8AE256D2-CE7F-41DE-A097-61329BCD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4B3B1DA-F4EA-4EE0-BB60-1571C2EAB81C}" type="slidenum">
              <a:rPr lang="en-US" altLang="en-US" sz="1200">
                <a:latin typeface="Tahoma" panose="020B0604030504040204" pitchFamily="34" charset="0"/>
              </a:rPr>
              <a:pPr/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4758" name="Footer Placeholder 2">
            <a:extLst>
              <a:ext uri="{FF2B5EF4-FFF2-40B4-BE49-F238E27FC236}">
                <a16:creationId xmlns:a16="http://schemas.microsoft.com/office/drawing/2014/main" id="{5810A150-108E-49B8-8ED3-484F2E15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D941636-5EDA-497B-939E-087D48A57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61A3C150-EDB0-40C2-8084-7EFABDA1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DF9BC4BD-B5C3-4B28-858B-553BC2491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/>
              <a:t>The Internet network layer</a:t>
            </a:r>
            <a:endParaRPr lang="en-US" altLang="en-US"/>
          </a:p>
        </p:txBody>
      </p:sp>
      <p:grpSp>
        <p:nvGrpSpPr>
          <p:cNvPr id="75780" name="Group 6">
            <a:extLst>
              <a:ext uri="{FF2B5EF4-FFF2-40B4-BE49-F238E27FC236}">
                <a16:creationId xmlns:a16="http://schemas.microsoft.com/office/drawing/2014/main" id="{DBC06273-6DAF-41C5-963B-0E5BD7CC1F60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>
              <a:extLst>
                <a:ext uri="{FF2B5EF4-FFF2-40B4-BE49-F238E27FC236}">
                  <a16:creationId xmlns:a16="http://schemas.microsoft.com/office/drawing/2014/main" id="{AD2EACEC-7289-4693-B121-8AA3FB3F4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6" name="Rectangle 8">
              <a:extLst>
                <a:ext uri="{FF2B5EF4-FFF2-40B4-BE49-F238E27FC236}">
                  <a16:creationId xmlns:a16="http://schemas.microsoft.com/office/drawing/2014/main" id="{2CD43B05-2B36-4D0D-AC50-BF36A8BF6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7" name="Text Box 9">
              <a:extLst>
                <a:ext uri="{FF2B5EF4-FFF2-40B4-BE49-F238E27FC236}">
                  <a16:creationId xmlns:a16="http://schemas.microsoft.com/office/drawing/2014/main" id="{BD2CAF12-D74B-4292-BE04-2EEC1E50D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forwarding</a:t>
              </a:r>
            </a:p>
            <a:p>
              <a:pPr algn="ctr"/>
              <a:r>
                <a:rPr lang="en-US" altLang="en-US" sz="1800"/>
                <a:t>table</a:t>
              </a:r>
            </a:p>
          </p:txBody>
        </p:sp>
        <p:sp>
          <p:nvSpPr>
            <p:cNvPr id="75808" name="Line 10">
              <a:extLst>
                <a:ext uri="{FF2B5EF4-FFF2-40B4-BE49-F238E27FC236}">
                  <a16:creationId xmlns:a16="http://schemas.microsoft.com/office/drawing/2014/main" id="{45CF0063-E58E-43F2-BCB2-AC1BFD1AF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>
              <a:extLst>
                <a:ext uri="{FF2B5EF4-FFF2-40B4-BE49-F238E27FC236}">
                  <a16:creationId xmlns:a16="http://schemas.microsoft.com/office/drawing/2014/main" id="{F2D7ECA6-A254-4DA6-97A8-8215C5509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>
              <a:extLst>
                <a:ext uri="{FF2B5EF4-FFF2-40B4-BE49-F238E27FC236}">
                  <a16:creationId xmlns:a16="http://schemas.microsoft.com/office/drawing/2014/main" id="{65F67F99-D31A-432B-A5D0-6B533BA65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>
              <a:extLst>
                <a:ext uri="{FF2B5EF4-FFF2-40B4-BE49-F238E27FC236}">
                  <a16:creationId xmlns:a16="http://schemas.microsoft.com/office/drawing/2014/main" id="{58F561E3-6BD4-44BB-A40B-F1B36256D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>
              <a:extLst>
                <a:ext uri="{FF2B5EF4-FFF2-40B4-BE49-F238E27FC236}">
                  <a16:creationId xmlns:a16="http://schemas.microsoft.com/office/drawing/2014/main" id="{017B1CDC-EFAA-41EB-8748-AEF30EFEF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>
              <a:extLst>
                <a:ext uri="{FF2B5EF4-FFF2-40B4-BE49-F238E27FC236}">
                  <a16:creationId xmlns:a16="http://schemas.microsoft.com/office/drawing/2014/main" id="{DC1F1E7F-2ACE-4792-8ACE-FC2AD37B2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>
            <a:extLst>
              <a:ext uri="{FF2B5EF4-FFF2-40B4-BE49-F238E27FC236}">
                <a16:creationId xmlns:a16="http://schemas.microsoft.com/office/drawing/2014/main" id="{B45BCB4C-F920-4DC8-88C1-8737893DD4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ea typeface="ＭＳ Ｐゴシック" charset="0"/>
                <a:cs typeface="+mn-cs"/>
              </a:rPr>
              <a:t>host, router network layer functions:</a:t>
            </a:r>
          </a:p>
        </p:txBody>
      </p:sp>
      <p:sp>
        <p:nvSpPr>
          <p:cNvPr id="75782" name="Line 17">
            <a:extLst>
              <a:ext uri="{FF2B5EF4-FFF2-40B4-BE49-F238E27FC236}">
                <a16:creationId xmlns:a16="http://schemas.microsoft.com/office/drawing/2014/main" id="{1511CEBB-94DC-4AC2-AFEE-94DD1FDED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>
            <a:extLst>
              <a:ext uri="{FF2B5EF4-FFF2-40B4-BE49-F238E27FC236}">
                <a16:creationId xmlns:a16="http://schemas.microsoft.com/office/drawing/2014/main" id="{16FBDDF5-4166-4B4F-93B5-9FCC8DD1C8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>
            <a:extLst>
              <a:ext uri="{FF2B5EF4-FFF2-40B4-BE49-F238E27FC236}">
                <a16:creationId xmlns:a16="http://schemas.microsoft.com/office/drawing/2014/main" id="{1797C764-7317-4DA1-AF86-F2144886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5" name="Rectangle 21">
            <a:extLst>
              <a:ext uri="{FF2B5EF4-FFF2-40B4-BE49-F238E27FC236}">
                <a16:creationId xmlns:a16="http://schemas.microsoft.com/office/drawing/2014/main" id="{FEB48E7C-FA75-4BA7-BE04-00586FF0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6" name="Text Box 22">
            <a:extLst>
              <a:ext uri="{FF2B5EF4-FFF2-40B4-BE49-F238E27FC236}">
                <a16:creationId xmlns:a16="http://schemas.microsoft.com/office/drawing/2014/main" id="{3555B14A-FF9F-4116-ADC0-80386159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CC0000"/>
                </a:solidFill>
                <a:latin typeface="Gill Sans MT" panose="020B0502020104020203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en-US" sz="1600"/>
              <a:t> path selection</a:t>
            </a:r>
          </a:p>
          <a:p>
            <a:pPr>
              <a:buFontTx/>
              <a:buChar char="•"/>
            </a:pPr>
            <a:r>
              <a:rPr lang="en-US" altLang="en-US" sz="1600"/>
              <a:t> RIP, OSPF, BGP</a:t>
            </a:r>
            <a:endParaRPr lang="en-US" altLang="en-US" sz="1800"/>
          </a:p>
        </p:txBody>
      </p:sp>
      <p:sp>
        <p:nvSpPr>
          <p:cNvPr id="75787" name="Freeform 23">
            <a:extLst>
              <a:ext uri="{FF2B5EF4-FFF2-40B4-BE49-F238E27FC236}">
                <a16:creationId xmlns:a16="http://schemas.microsoft.com/office/drawing/2014/main" id="{470ACA63-8CC8-41B0-9707-07F404C0D039}"/>
              </a:ext>
            </a:extLst>
          </p:cNvPr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>
            <a:extLst>
              <a:ext uri="{FF2B5EF4-FFF2-40B4-BE49-F238E27FC236}">
                <a16:creationId xmlns:a16="http://schemas.microsoft.com/office/drawing/2014/main" id="{501B453A-A6D3-41A0-AD0A-475BDEDD036A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>
              <a:extLst>
                <a:ext uri="{FF2B5EF4-FFF2-40B4-BE49-F238E27FC236}">
                  <a16:creationId xmlns:a16="http://schemas.microsoft.com/office/drawing/2014/main" id="{C85A0826-B5E2-45E5-9737-BABA84046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3" name="Rectangle 26">
              <a:extLst>
                <a:ext uri="{FF2B5EF4-FFF2-40B4-BE49-F238E27FC236}">
                  <a16:creationId xmlns:a16="http://schemas.microsoft.com/office/drawing/2014/main" id="{71B84548-0CD9-4DC5-9E1B-AA4F34A69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4" name="Text Box 27">
              <a:extLst>
                <a:ext uri="{FF2B5EF4-FFF2-40B4-BE49-F238E27FC236}">
                  <a16:creationId xmlns:a16="http://schemas.microsoft.com/office/drawing/2014/main" id="{69153A39-3979-44C6-A578-A0C42EA16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  <a:latin typeface="Gill Sans MT" panose="020B0502020104020203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packet handling conventions</a:t>
              </a:r>
              <a:endParaRPr lang="en-US" altLang="en-US" sz="1800"/>
            </a:p>
          </p:txBody>
        </p:sp>
      </p:grpSp>
      <p:sp>
        <p:nvSpPr>
          <p:cNvPr id="75789" name="Rectangle 29">
            <a:extLst>
              <a:ext uri="{FF2B5EF4-FFF2-40B4-BE49-F238E27FC236}">
                <a16:creationId xmlns:a16="http://schemas.microsoft.com/office/drawing/2014/main" id="{9B69637E-5DBD-43F7-867F-D13D69720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0" name="Rectangle 30">
            <a:extLst>
              <a:ext uri="{FF2B5EF4-FFF2-40B4-BE49-F238E27FC236}">
                <a16:creationId xmlns:a16="http://schemas.microsoft.com/office/drawing/2014/main" id="{F3503D90-59C0-4669-AF52-572BF305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1" name="Text Box 31">
            <a:extLst>
              <a:ext uri="{FF2B5EF4-FFF2-40B4-BE49-F238E27FC236}">
                <a16:creationId xmlns:a16="http://schemas.microsoft.com/office/drawing/2014/main" id="{76E514EE-7494-4A84-95B8-ED7E5E2B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en-US" sz="1800"/>
          </a:p>
        </p:txBody>
      </p:sp>
      <p:sp>
        <p:nvSpPr>
          <p:cNvPr id="75792" name="Line 32">
            <a:extLst>
              <a:ext uri="{FF2B5EF4-FFF2-40B4-BE49-F238E27FC236}">
                <a16:creationId xmlns:a16="http://schemas.microsoft.com/office/drawing/2014/main" id="{BAE053E7-196F-44DC-B1A9-908B39D21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>
            <a:extLst>
              <a:ext uri="{FF2B5EF4-FFF2-40B4-BE49-F238E27FC236}">
                <a16:creationId xmlns:a16="http://schemas.microsoft.com/office/drawing/2014/main" id="{A1ED4DF8-32F7-42A9-B77F-473897F0B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transport layer: TCP, UDP</a:t>
            </a:r>
            <a:endParaRPr lang="en-US" altLang="en-US" sz="1800"/>
          </a:p>
        </p:txBody>
      </p:sp>
      <p:sp>
        <p:nvSpPr>
          <p:cNvPr id="75794" name="Text Box 34">
            <a:extLst>
              <a:ext uri="{FF2B5EF4-FFF2-40B4-BE49-F238E27FC236}">
                <a16:creationId xmlns:a16="http://schemas.microsoft.com/office/drawing/2014/main" id="{03ECC901-645B-443F-99C3-EFDC9FE53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link layer</a:t>
            </a:r>
            <a:endParaRPr lang="en-US" altLang="en-US" sz="1800"/>
          </a:p>
        </p:txBody>
      </p:sp>
      <p:sp>
        <p:nvSpPr>
          <p:cNvPr id="75795" name="Text Box 35">
            <a:extLst>
              <a:ext uri="{FF2B5EF4-FFF2-40B4-BE49-F238E27FC236}">
                <a16:creationId xmlns:a16="http://schemas.microsoft.com/office/drawing/2014/main" id="{C3C5D12B-2386-480F-A355-93CF30D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physical layer</a:t>
            </a:r>
            <a:endParaRPr lang="en-US" altLang="en-US" sz="1800"/>
          </a:p>
        </p:txBody>
      </p:sp>
      <p:sp>
        <p:nvSpPr>
          <p:cNvPr id="75796" name="Text Box 36">
            <a:extLst>
              <a:ext uri="{FF2B5EF4-FFF2-40B4-BE49-F238E27FC236}">
                <a16:creationId xmlns:a16="http://schemas.microsoft.com/office/drawing/2014/main" id="{82A366C4-4874-40DF-82B7-ED6CBD72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en-US">
                <a:solidFill>
                  <a:srgbClr val="CC0000"/>
                </a:solidFill>
              </a:rPr>
              <a:t>layer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5797" name="Line 37">
            <a:extLst>
              <a:ext uri="{FF2B5EF4-FFF2-40B4-BE49-F238E27FC236}">
                <a16:creationId xmlns:a16="http://schemas.microsoft.com/office/drawing/2014/main" id="{AD3FAC02-FB2A-4854-87F6-4960B12D2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>
            <a:extLst>
              <a:ext uri="{FF2B5EF4-FFF2-40B4-BE49-F238E27FC236}">
                <a16:creationId xmlns:a16="http://schemas.microsoft.com/office/drawing/2014/main" id="{820772E6-095C-4425-9D2B-E13AD5EDE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9" name="Picture 40" descr="underline_base">
            <a:extLst>
              <a:ext uri="{FF2B5EF4-FFF2-40B4-BE49-F238E27FC236}">
                <a16:creationId xmlns:a16="http://schemas.microsoft.com/office/drawing/2014/main" id="{412096EA-643E-461E-82A0-7B26012C81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Slide Number Placeholder 5">
            <a:extLst>
              <a:ext uri="{FF2B5EF4-FFF2-40B4-BE49-F238E27FC236}">
                <a16:creationId xmlns:a16="http://schemas.microsoft.com/office/drawing/2014/main" id="{977B008D-6C33-4341-AC62-CE291139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726635A-A9AD-4BBB-88E0-F7AD86473757}" type="slidenum">
              <a:rPr lang="en-US" altLang="en-US" sz="1200">
                <a:latin typeface="Tahoma" panose="020B0604030504040204" pitchFamily="34" charset="0"/>
              </a:rPr>
              <a:pPr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5801" name="Footer Placeholder 2">
            <a:extLst>
              <a:ext uri="{FF2B5EF4-FFF2-40B4-BE49-F238E27FC236}">
                <a16:creationId xmlns:a16="http://schemas.microsoft.com/office/drawing/2014/main" id="{9D063153-B933-47CE-967D-60AAECCD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>
            <a:extLst>
              <a:ext uri="{FF2B5EF4-FFF2-40B4-BE49-F238E27FC236}">
                <a16:creationId xmlns:a16="http://schemas.microsoft.com/office/drawing/2014/main" id="{B8B5FE6F-428D-4A40-AF5C-94E8C205AE0E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>
              <a:extLst>
                <a:ext uri="{FF2B5EF4-FFF2-40B4-BE49-F238E27FC236}">
                  <a16:creationId xmlns:a16="http://schemas.microsoft.com/office/drawing/2014/main" id="{F43845E6-8D00-49CD-9ED5-1A25B937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6833" name="Rectangle 5">
              <a:extLst>
                <a:ext uri="{FF2B5EF4-FFF2-40B4-BE49-F238E27FC236}">
                  <a16:creationId xmlns:a16="http://schemas.microsoft.com/office/drawing/2014/main" id="{12C554A7-C58F-4DAD-876C-AC3B55B5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6834" name="Text Box 6">
              <a:extLst>
                <a:ext uri="{FF2B5EF4-FFF2-40B4-BE49-F238E27FC236}">
                  <a16:creationId xmlns:a16="http://schemas.microsoft.com/office/drawing/2014/main" id="{B2E69B56-3560-4D76-AB6A-F49D6C280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ver</a:t>
              </a:r>
              <a:endParaRPr lang="en-US" altLang="en-US"/>
            </a:p>
          </p:txBody>
        </p:sp>
        <p:sp>
          <p:nvSpPr>
            <p:cNvPr id="76835" name="Text Box 7">
              <a:extLst>
                <a:ext uri="{FF2B5EF4-FFF2-40B4-BE49-F238E27FC236}">
                  <a16:creationId xmlns:a16="http://schemas.microsoft.com/office/drawing/2014/main" id="{6ACE8040-91D3-4A8F-9687-B6363E393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length</a:t>
              </a:r>
            </a:p>
          </p:txBody>
        </p:sp>
        <p:sp>
          <p:nvSpPr>
            <p:cNvPr id="76836" name="Line 8">
              <a:extLst>
                <a:ext uri="{FF2B5EF4-FFF2-40B4-BE49-F238E27FC236}">
                  <a16:creationId xmlns:a16="http://schemas.microsoft.com/office/drawing/2014/main" id="{31A34C7F-F48C-42B4-A41B-C8D4B6F09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Line 9">
              <a:extLst>
                <a:ext uri="{FF2B5EF4-FFF2-40B4-BE49-F238E27FC236}">
                  <a16:creationId xmlns:a16="http://schemas.microsoft.com/office/drawing/2014/main" id="{B06879A1-5612-429F-B758-82307DDE9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Text Box 10">
              <a:extLst>
                <a:ext uri="{FF2B5EF4-FFF2-40B4-BE49-F238E27FC236}">
                  <a16:creationId xmlns:a16="http://schemas.microsoft.com/office/drawing/2014/main" id="{00220B44-015A-4333-8D60-96A4B5F8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bits</a:t>
              </a:r>
              <a:endParaRPr lang="en-US" altLang="en-US"/>
            </a:p>
          </p:txBody>
        </p:sp>
        <p:sp>
          <p:nvSpPr>
            <p:cNvPr id="76839" name="Line 11">
              <a:extLst>
                <a:ext uri="{FF2B5EF4-FFF2-40B4-BE49-F238E27FC236}">
                  <a16:creationId xmlns:a16="http://schemas.microsoft.com/office/drawing/2014/main" id="{3AD2AB2C-630F-4EA4-9D87-C639394C3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Line 12">
              <a:extLst>
                <a:ext uri="{FF2B5EF4-FFF2-40B4-BE49-F238E27FC236}">
                  <a16:creationId xmlns:a16="http://schemas.microsoft.com/office/drawing/2014/main" id="{EEDD4BBD-FDAB-462C-A459-8D45E2D9D1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Text Box 13">
              <a:extLst>
                <a:ext uri="{FF2B5EF4-FFF2-40B4-BE49-F238E27FC236}">
                  <a16:creationId xmlns:a16="http://schemas.microsoft.com/office/drawing/2014/main" id="{6DF20F3D-0CFE-4C81-B05B-56E2CBE81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data </a:t>
              </a:r>
            </a:p>
            <a:p>
              <a:pPr algn="ctr"/>
              <a:r>
                <a:rPr lang="en-US" altLang="en-US" sz="2000"/>
                <a:t>(variable length,</a:t>
              </a:r>
            </a:p>
            <a:p>
              <a:pPr algn="ctr"/>
              <a:r>
                <a:rPr lang="en-US" altLang="en-US" sz="2000"/>
                <a:t>typically a TCP </a:t>
              </a:r>
            </a:p>
            <a:p>
              <a:pPr algn="ctr"/>
              <a:r>
                <a:rPr lang="en-US" altLang="en-US" sz="2000"/>
                <a:t>or UDP segment)</a:t>
              </a:r>
              <a:endParaRPr lang="en-US" altLang="en-US"/>
            </a:p>
          </p:txBody>
        </p:sp>
        <p:sp>
          <p:nvSpPr>
            <p:cNvPr id="76842" name="Text Box 14">
              <a:extLst>
                <a:ext uri="{FF2B5EF4-FFF2-40B4-BE49-F238E27FC236}">
                  <a16:creationId xmlns:a16="http://schemas.microsoft.com/office/drawing/2014/main" id="{355C031D-35CE-42C7-9BBE-2E927797C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16-bit identifier</a:t>
              </a:r>
              <a:endParaRPr lang="en-US" altLang="en-US" sz="2000"/>
            </a:p>
          </p:txBody>
        </p:sp>
        <p:sp>
          <p:nvSpPr>
            <p:cNvPr id="76843" name="Line 15">
              <a:extLst>
                <a:ext uri="{FF2B5EF4-FFF2-40B4-BE49-F238E27FC236}">
                  <a16:creationId xmlns:a16="http://schemas.microsoft.com/office/drawing/2014/main" id="{E23882D1-18F9-4F32-B0D3-84896372A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16">
              <a:extLst>
                <a:ext uri="{FF2B5EF4-FFF2-40B4-BE49-F238E27FC236}">
                  <a16:creationId xmlns:a16="http://schemas.microsoft.com/office/drawing/2014/main" id="{F5030B4A-3436-4AD6-9B95-483757100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Text Box 17">
              <a:extLst>
                <a:ext uri="{FF2B5EF4-FFF2-40B4-BE49-F238E27FC236}">
                  <a16:creationId xmlns:a16="http://schemas.microsoft.com/office/drawing/2014/main" id="{0A86869F-F32C-482F-950E-F19B21251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header</a:t>
              </a:r>
            </a:p>
            <a:p>
              <a:pPr algn="ctr"/>
              <a:r>
                <a:rPr lang="en-US" altLang="en-US" sz="1800"/>
                <a:t> checksum</a:t>
              </a:r>
            </a:p>
          </p:txBody>
        </p:sp>
        <p:sp>
          <p:nvSpPr>
            <p:cNvPr id="76846" name="Text Box 18">
              <a:extLst>
                <a:ext uri="{FF2B5EF4-FFF2-40B4-BE49-F238E27FC236}">
                  <a16:creationId xmlns:a16="http://schemas.microsoft.com/office/drawing/2014/main" id="{80FD8B6D-5662-4015-AA21-ABF73A8D1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time to</a:t>
              </a:r>
            </a:p>
            <a:p>
              <a:pPr algn="ctr"/>
              <a:r>
                <a:rPr lang="en-US" altLang="en-US" sz="1800"/>
                <a:t>live</a:t>
              </a:r>
            </a:p>
          </p:txBody>
        </p:sp>
        <p:sp>
          <p:nvSpPr>
            <p:cNvPr id="76847" name="Text Box 19">
              <a:extLst>
                <a:ext uri="{FF2B5EF4-FFF2-40B4-BE49-F238E27FC236}">
                  <a16:creationId xmlns:a16="http://schemas.microsoft.com/office/drawing/2014/main" id="{CFE4D2EE-1442-498C-AE28-FA6832F81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 source IP address</a:t>
              </a:r>
              <a:endParaRPr lang="en-US" altLang="en-US"/>
            </a:p>
          </p:txBody>
        </p:sp>
        <p:sp>
          <p:nvSpPr>
            <p:cNvPr id="76848" name="Text Box 31">
              <a:extLst>
                <a:ext uri="{FF2B5EF4-FFF2-40B4-BE49-F238E27FC236}">
                  <a16:creationId xmlns:a16="http://schemas.microsoft.com/office/drawing/2014/main" id="{AAC03338-998C-4087-A006-AC1198225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head.</a:t>
              </a:r>
            </a:p>
            <a:p>
              <a:pPr algn="ctr"/>
              <a:r>
                <a:rPr lang="en-US" altLang="en-US" sz="1800"/>
                <a:t>len</a:t>
              </a:r>
              <a:endParaRPr lang="en-US" altLang="en-US"/>
            </a:p>
          </p:txBody>
        </p:sp>
        <p:sp>
          <p:nvSpPr>
            <p:cNvPr id="76849" name="Text Box 32">
              <a:extLst>
                <a:ext uri="{FF2B5EF4-FFF2-40B4-BE49-F238E27FC236}">
                  <a16:creationId xmlns:a16="http://schemas.microsoft.com/office/drawing/2014/main" id="{7B082EEE-DCEE-4373-8223-DC0A09CC4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type of</a:t>
              </a:r>
            </a:p>
            <a:p>
              <a:pPr algn="ctr"/>
              <a:r>
                <a:rPr lang="en-US" altLang="en-US" sz="1800"/>
                <a:t>service</a:t>
              </a:r>
              <a:endParaRPr lang="en-US" altLang="en-US"/>
            </a:p>
          </p:txBody>
        </p:sp>
        <p:sp>
          <p:nvSpPr>
            <p:cNvPr id="76850" name="Line 33">
              <a:extLst>
                <a:ext uri="{FF2B5EF4-FFF2-40B4-BE49-F238E27FC236}">
                  <a16:creationId xmlns:a16="http://schemas.microsoft.com/office/drawing/2014/main" id="{E27A2677-3B0C-4EB7-AB50-61DF5651E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34">
              <a:extLst>
                <a:ext uri="{FF2B5EF4-FFF2-40B4-BE49-F238E27FC236}">
                  <a16:creationId xmlns:a16="http://schemas.microsoft.com/office/drawing/2014/main" id="{A185C1F1-E895-453A-AA57-445D7FE33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37">
              <a:extLst>
                <a:ext uri="{FF2B5EF4-FFF2-40B4-BE49-F238E27FC236}">
                  <a16:creationId xmlns:a16="http://schemas.microsoft.com/office/drawing/2014/main" id="{3EFA2BB9-D5A3-42C2-9526-60F89E3B3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Text Box 38">
              <a:extLst>
                <a:ext uri="{FF2B5EF4-FFF2-40B4-BE49-F238E27FC236}">
                  <a16:creationId xmlns:a16="http://schemas.microsoft.com/office/drawing/2014/main" id="{574D39AC-FA0C-4301-9AC6-F973702D1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flgs</a:t>
              </a:r>
              <a:endParaRPr lang="en-US" altLang="en-US" sz="2000"/>
            </a:p>
          </p:txBody>
        </p:sp>
        <p:sp>
          <p:nvSpPr>
            <p:cNvPr id="76854" name="Line 39">
              <a:extLst>
                <a:ext uri="{FF2B5EF4-FFF2-40B4-BE49-F238E27FC236}">
                  <a16:creationId xmlns:a16="http://schemas.microsoft.com/office/drawing/2014/main" id="{4F7857D3-E89C-4C72-9837-C776CD49F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Text Box 40">
              <a:extLst>
                <a:ext uri="{FF2B5EF4-FFF2-40B4-BE49-F238E27FC236}">
                  <a16:creationId xmlns:a16="http://schemas.microsoft.com/office/drawing/2014/main" id="{142CB831-FD23-426C-88A0-AC83884B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fragment</a:t>
              </a:r>
            </a:p>
            <a:p>
              <a:pPr algn="ctr"/>
              <a:r>
                <a:rPr lang="en-US" altLang="en-US" sz="1800"/>
                <a:t> offset</a:t>
              </a:r>
              <a:endParaRPr lang="en-US" altLang="en-US" sz="2000"/>
            </a:p>
          </p:txBody>
        </p:sp>
        <p:sp>
          <p:nvSpPr>
            <p:cNvPr id="76856" name="Line 43">
              <a:extLst>
                <a:ext uri="{FF2B5EF4-FFF2-40B4-BE49-F238E27FC236}">
                  <a16:creationId xmlns:a16="http://schemas.microsoft.com/office/drawing/2014/main" id="{D180EA66-D42E-46E9-9255-409392199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44">
              <a:extLst>
                <a:ext uri="{FF2B5EF4-FFF2-40B4-BE49-F238E27FC236}">
                  <a16:creationId xmlns:a16="http://schemas.microsoft.com/office/drawing/2014/main" id="{F7625154-B6D4-48AF-BAAD-38328B530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45">
              <a:extLst>
                <a:ext uri="{FF2B5EF4-FFF2-40B4-BE49-F238E27FC236}">
                  <a16:creationId xmlns:a16="http://schemas.microsoft.com/office/drawing/2014/main" id="{519D179C-5B1C-41AD-8FAD-BF1031084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Text Box 46">
              <a:extLst>
                <a:ext uri="{FF2B5EF4-FFF2-40B4-BE49-F238E27FC236}">
                  <a16:creationId xmlns:a16="http://schemas.microsoft.com/office/drawing/2014/main" id="{6C8A51B2-94D4-4218-986B-CF05D01E9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upper</a:t>
              </a:r>
            </a:p>
            <a:p>
              <a:pPr algn="ctr"/>
              <a:r>
                <a:rPr lang="en-US" altLang="en-US" sz="1800"/>
                <a:t> layer</a:t>
              </a:r>
            </a:p>
          </p:txBody>
        </p:sp>
        <p:sp>
          <p:nvSpPr>
            <p:cNvPr id="76860" name="Line 47">
              <a:extLst>
                <a:ext uri="{FF2B5EF4-FFF2-40B4-BE49-F238E27FC236}">
                  <a16:creationId xmlns:a16="http://schemas.microsoft.com/office/drawing/2014/main" id="{6AB72F77-CB90-43C7-8BA9-A3A00B9FE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Text Box 49">
              <a:extLst>
                <a:ext uri="{FF2B5EF4-FFF2-40B4-BE49-F238E27FC236}">
                  <a16:creationId xmlns:a16="http://schemas.microsoft.com/office/drawing/2014/main" id="{F6BF5BF1-EA5E-47A0-90FF-F3D049121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 destination IP address</a:t>
              </a:r>
              <a:endParaRPr lang="en-US" altLang="en-US"/>
            </a:p>
          </p:txBody>
        </p:sp>
        <p:sp>
          <p:nvSpPr>
            <p:cNvPr id="76862" name="Line 50">
              <a:extLst>
                <a:ext uri="{FF2B5EF4-FFF2-40B4-BE49-F238E27FC236}">
                  <a16:creationId xmlns:a16="http://schemas.microsoft.com/office/drawing/2014/main" id="{B1C7B92E-2B8D-4A95-9AB8-B7F49D0B5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Text Box 51">
              <a:extLst>
                <a:ext uri="{FF2B5EF4-FFF2-40B4-BE49-F238E27FC236}">
                  <a16:creationId xmlns:a16="http://schemas.microsoft.com/office/drawing/2014/main" id="{B4278DFE-D8E8-47BC-BCF5-816BDF09C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options (if any)</a:t>
              </a:r>
              <a:endParaRPr lang="en-US" altLang="en-US"/>
            </a:p>
          </p:txBody>
        </p:sp>
      </p:grp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3ABA385-F1DB-4EAF-938D-33415EB55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/>
              <a:t>IP datagram format</a:t>
            </a:r>
            <a:endParaRPr lang="en-US" altLang="en-US"/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C6C6152C-AD6D-4187-A66C-53F0B32D3092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>
              <a:extLst>
                <a:ext uri="{FF2B5EF4-FFF2-40B4-BE49-F238E27FC236}">
                  <a16:creationId xmlns:a16="http://schemas.microsoft.com/office/drawing/2014/main" id="{0A6B41DE-BA29-491C-8084-871A94D92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sz="1800"/>
                <a:t>IP protocol version</a:t>
              </a:r>
            </a:p>
            <a:p>
              <a:pPr algn="r"/>
              <a:r>
                <a:rPr lang="en-US" altLang="en-US" sz="1800"/>
                <a:t>number</a:t>
              </a:r>
              <a:endParaRPr lang="en-US" altLang="en-US" sz="1000"/>
            </a:p>
          </p:txBody>
        </p:sp>
        <p:sp>
          <p:nvSpPr>
            <p:cNvPr id="76831" name="Line 23">
              <a:extLst>
                <a:ext uri="{FF2B5EF4-FFF2-40B4-BE49-F238E27FC236}">
                  <a16:creationId xmlns:a16="http://schemas.microsoft.com/office/drawing/2014/main" id="{52824C50-93FF-4641-A07B-80AE2A938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>
            <a:extLst>
              <a:ext uri="{FF2B5EF4-FFF2-40B4-BE49-F238E27FC236}">
                <a16:creationId xmlns:a16="http://schemas.microsoft.com/office/drawing/2014/main" id="{9186ADC4-405A-462E-9CC4-4D50B112C4F6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>
              <a:extLst>
                <a:ext uri="{FF2B5EF4-FFF2-40B4-BE49-F238E27FC236}">
                  <a16:creationId xmlns:a16="http://schemas.microsoft.com/office/drawing/2014/main" id="{D2CAEB68-CC17-4A0C-BBBF-5F61E8F78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sz="1800"/>
                <a:t>header length</a:t>
              </a:r>
            </a:p>
            <a:p>
              <a:pPr algn="r"/>
              <a:r>
                <a:rPr lang="en-US" altLang="en-US" sz="1800"/>
                <a:t> (bytes)</a:t>
              </a:r>
              <a:endParaRPr lang="en-US" altLang="en-US" sz="1000"/>
            </a:p>
          </p:txBody>
        </p:sp>
        <p:sp>
          <p:nvSpPr>
            <p:cNvPr id="76829" name="Line 24">
              <a:extLst>
                <a:ext uri="{FF2B5EF4-FFF2-40B4-BE49-F238E27FC236}">
                  <a16:creationId xmlns:a16="http://schemas.microsoft.com/office/drawing/2014/main" id="{38837852-A96C-47C7-8C13-0C944C472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8B386ABA-4A60-4020-A865-C57D4963D634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>
              <a:extLst>
                <a:ext uri="{FF2B5EF4-FFF2-40B4-BE49-F238E27FC236}">
                  <a16:creationId xmlns:a16="http://schemas.microsoft.com/office/drawing/2014/main" id="{6EE7D228-2BDF-4236-B4DA-0248776C3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sz="1800"/>
                <a:t>upper layer protocol</a:t>
              </a:r>
            </a:p>
            <a:p>
              <a:pPr algn="r"/>
              <a:r>
                <a:rPr lang="en-US" altLang="en-US" sz="1800"/>
                <a:t>to deliver payload to</a:t>
              </a:r>
            </a:p>
          </p:txBody>
        </p:sp>
        <p:sp>
          <p:nvSpPr>
            <p:cNvPr id="76827" name="Line 28">
              <a:extLst>
                <a:ext uri="{FF2B5EF4-FFF2-40B4-BE49-F238E27FC236}">
                  <a16:creationId xmlns:a16="http://schemas.microsoft.com/office/drawing/2014/main" id="{3B096F21-BB99-4856-B860-3719268E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AA5AB0D3-9C8B-471F-AD07-C2C55F33C093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>
              <a:extLst>
                <a:ext uri="{FF2B5EF4-FFF2-40B4-BE49-F238E27FC236}">
                  <a16:creationId xmlns:a16="http://schemas.microsoft.com/office/drawing/2014/main" id="{11814798-60DB-4B79-8D54-E57F9A483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total datagram</a:t>
              </a:r>
            </a:p>
            <a:p>
              <a:r>
                <a:rPr lang="en-US" altLang="en-US" sz="1800"/>
                <a:t>length (bytes)</a:t>
              </a:r>
            </a:p>
          </p:txBody>
        </p:sp>
        <p:sp>
          <p:nvSpPr>
            <p:cNvPr id="76825" name="Line 30">
              <a:extLst>
                <a:ext uri="{FF2B5EF4-FFF2-40B4-BE49-F238E27FC236}">
                  <a16:creationId xmlns:a16="http://schemas.microsoft.com/office/drawing/2014/main" id="{FCB60ABC-38BC-4F88-BF54-3EA2297C8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>
            <a:extLst>
              <a:ext uri="{FF2B5EF4-FFF2-40B4-BE49-F238E27FC236}">
                <a16:creationId xmlns:a16="http://schemas.microsoft.com/office/drawing/2014/main" id="{A782D6D4-1103-4243-AC3E-F72A09EB9446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>
              <a:extLst>
                <a:ext uri="{FF2B5EF4-FFF2-40B4-BE49-F238E27FC236}">
                  <a16:creationId xmlns:a16="http://schemas.microsoft.com/office/drawing/2014/main" id="{8C1586FD-AAC1-402B-B762-4E29B85CB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76823" name="Line 36">
              <a:extLst>
                <a:ext uri="{FF2B5EF4-FFF2-40B4-BE49-F238E27FC236}">
                  <a16:creationId xmlns:a16="http://schemas.microsoft.com/office/drawing/2014/main" id="{2B7C1A2A-8AE9-47D1-8C09-A47BD926C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D98A37D2-6854-4254-9507-16B11E9CABE1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>
              <a:extLst>
                <a:ext uri="{FF2B5EF4-FFF2-40B4-BE49-F238E27FC236}">
                  <a16:creationId xmlns:a16="http://schemas.microsoft.com/office/drawing/2014/main" id="{8061E262-741D-43BE-ABE6-1424A6D58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for</a:t>
              </a:r>
            </a:p>
            <a:p>
              <a:r>
                <a:rPr lang="en-US" altLang="en-US" sz="1800"/>
                <a:t>fragmentation/</a:t>
              </a:r>
            </a:p>
            <a:p>
              <a:r>
                <a:rPr lang="en-US" altLang="en-US" sz="1800"/>
                <a:t>reassembly</a:t>
              </a:r>
            </a:p>
          </p:txBody>
        </p:sp>
        <p:sp>
          <p:nvSpPr>
            <p:cNvPr id="76819" name="Line 29">
              <a:extLst>
                <a:ext uri="{FF2B5EF4-FFF2-40B4-BE49-F238E27FC236}">
                  <a16:creationId xmlns:a16="http://schemas.microsoft.com/office/drawing/2014/main" id="{E168173C-978F-479F-AB61-7BB0EAE77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41">
              <a:extLst>
                <a:ext uri="{FF2B5EF4-FFF2-40B4-BE49-F238E27FC236}">
                  <a16:creationId xmlns:a16="http://schemas.microsoft.com/office/drawing/2014/main" id="{53298A82-6821-448F-8BF9-B79BDBE11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42">
              <a:extLst>
                <a:ext uri="{FF2B5EF4-FFF2-40B4-BE49-F238E27FC236}">
                  <a16:creationId xmlns:a16="http://schemas.microsoft.com/office/drawing/2014/main" id="{B4E6410C-17E0-4D87-8AA6-7F8C1E3DB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BC7228FE-5E5A-432F-8E89-0CAF6D06B8E2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>
              <a:extLst>
                <a:ext uri="{FF2B5EF4-FFF2-40B4-BE49-F238E27FC236}">
                  <a16:creationId xmlns:a16="http://schemas.microsoft.com/office/drawing/2014/main" id="{C77739E6-02EE-4E3B-942B-BB1CDD524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sz="1800"/>
                <a:t>max number</a:t>
              </a:r>
            </a:p>
            <a:p>
              <a:pPr algn="r"/>
              <a:r>
                <a:rPr lang="en-US" altLang="en-US" sz="1800"/>
                <a:t>remaining hops</a:t>
              </a:r>
            </a:p>
            <a:p>
              <a:pPr algn="r"/>
              <a:r>
                <a:rPr lang="en-US" altLang="en-US" sz="1800"/>
                <a:t>(decremented at </a:t>
              </a:r>
            </a:p>
            <a:p>
              <a:pPr algn="r"/>
              <a:r>
                <a:rPr lang="en-US" altLang="en-US" sz="1800"/>
                <a:t>each router)</a:t>
              </a:r>
            </a:p>
          </p:txBody>
        </p:sp>
        <p:sp>
          <p:nvSpPr>
            <p:cNvPr id="76817" name="Line 48">
              <a:extLst>
                <a:ext uri="{FF2B5EF4-FFF2-40B4-BE49-F238E27FC236}">
                  <a16:creationId xmlns:a16="http://schemas.microsoft.com/office/drawing/2014/main" id="{18A115B5-8DD5-48A7-A41D-5E98D3179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544011D3-EC37-448A-86EB-CD1CDB0522C3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>
              <a:extLst>
                <a:ext uri="{FF2B5EF4-FFF2-40B4-BE49-F238E27FC236}">
                  <a16:creationId xmlns:a16="http://schemas.microsoft.com/office/drawing/2014/main" id="{45FF5F6C-B9D8-4729-9BD4-E319BD2F6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e.g. timestamp,</a:t>
              </a:r>
            </a:p>
            <a:p>
              <a:r>
                <a:rPr lang="en-US" altLang="en-US" sz="1800"/>
                <a:t>record route</a:t>
              </a:r>
            </a:p>
            <a:p>
              <a:r>
                <a:rPr lang="en-US" altLang="en-US" sz="1800"/>
                <a:t>taken, specify</a:t>
              </a:r>
            </a:p>
            <a:p>
              <a:r>
                <a:rPr lang="en-US" altLang="en-US" sz="1800"/>
                <a:t>list of routers </a:t>
              </a:r>
            </a:p>
            <a:p>
              <a:r>
                <a:rPr lang="en-US" altLang="en-US" sz="1800"/>
                <a:t>to visit.</a:t>
              </a:r>
            </a:p>
          </p:txBody>
        </p:sp>
        <p:sp>
          <p:nvSpPr>
            <p:cNvPr id="76815" name="Line 53">
              <a:extLst>
                <a:ext uri="{FF2B5EF4-FFF2-40B4-BE49-F238E27FC236}">
                  <a16:creationId xmlns:a16="http://schemas.microsoft.com/office/drawing/2014/main" id="{5BCE81B6-8F87-4F44-854B-F97420EA1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>
            <a:extLst>
              <a:ext uri="{FF2B5EF4-FFF2-40B4-BE49-F238E27FC236}">
                <a16:creationId xmlns:a16="http://schemas.microsoft.com/office/drawing/2014/main" id="{A6C3FB89-ADD7-4A38-943D-22C94B1A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= 40 bytes + app layer overhead</a:t>
            </a:r>
          </a:p>
        </p:txBody>
      </p:sp>
      <p:sp>
        <p:nvSpPr>
          <p:cNvPr id="76812" name="Slide Number Placeholder 5">
            <a:extLst>
              <a:ext uri="{FF2B5EF4-FFF2-40B4-BE49-F238E27FC236}">
                <a16:creationId xmlns:a16="http://schemas.microsoft.com/office/drawing/2014/main" id="{EC83A564-9653-41AF-A681-57BEC911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546A7ED-FFB1-493F-AF07-E86FE2F69F56}" type="slidenum">
              <a:rPr lang="en-US" altLang="en-US" sz="1200">
                <a:latin typeface="Tahoma" panose="020B0604030504040204" pitchFamily="34" charset="0"/>
              </a:rPr>
              <a:pPr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6813" name="Footer Placeholder 2">
            <a:extLst>
              <a:ext uri="{FF2B5EF4-FFF2-40B4-BE49-F238E27FC236}">
                <a16:creationId xmlns:a16="http://schemas.microsoft.com/office/drawing/2014/main" id="{0BA5FBCF-3BA6-48B6-8257-C40A768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B11EAF6-7ECE-4827-8380-F3FC0953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altLang="en-US"/>
              <a:t>IP fragmentation, reassembly</a:t>
            </a:r>
            <a:endParaRPr lang="en-US" altLang="en-US" sz="4800"/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FA052459-4D08-4956-9C57-7A532A4711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en-US" sz="2400"/>
              <a:t>network links have MTU (max.transfer size) - largest possible link-level frame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different link types, different MTUs </a:t>
            </a:r>
          </a:p>
          <a:p>
            <a:r>
              <a:rPr lang="en-US" altLang="en-US" sz="2400"/>
              <a:t>large IP datagram divided (</a:t>
            </a:r>
            <a:r>
              <a:rPr lang="ja-JP" altLang="en-US" sz="2400"/>
              <a:t>“</a:t>
            </a:r>
            <a:r>
              <a:rPr lang="en-US" altLang="ja-JP" sz="2400"/>
              <a:t>fragmented</a:t>
            </a:r>
            <a:r>
              <a:rPr lang="ja-JP" altLang="en-US" sz="2400"/>
              <a:t>”</a:t>
            </a:r>
            <a:r>
              <a:rPr lang="en-US" altLang="ja-JP" sz="2400"/>
              <a:t>) within net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one datagram becomes several datagrams</a:t>
            </a:r>
          </a:p>
          <a:p>
            <a:pPr lvl="1"/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reassembled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only at final destination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 header bits used to identify, order related fragments</a:t>
            </a:r>
          </a:p>
        </p:txBody>
      </p:sp>
      <p:sp>
        <p:nvSpPr>
          <p:cNvPr id="77827" name="Freeform 4">
            <a:extLst>
              <a:ext uri="{FF2B5EF4-FFF2-40B4-BE49-F238E27FC236}">
                <a16:creationId xmlns:a16="http://schemas.microsoft.com/office/drawing/2014/main" id="{9D19A79A-EA8B-4092-8342-7BC5BEB14B75}"/>
              </a:ext>
            </a:extLst>
          </p:cNvPr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>
            <a:extLst>
              <a:ext uri="{FF2B5EF4-FFF2-40B4-BE49-F238E27FC236}">
                <a16:creationId xmlns:a16="http://schemas.microsoft.com/office/drawing/2014/main" id="{40383281-752A-4A0F-8364-E8207171B8F6}"/>
              </a:ext>
            </a:extLst>
          </p:cNvPr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16">
            <a:extLst>
              <a:ext uri="{FF2B5EF4-FFF2-40B4-BE49-F238E27FC236}">
                <a16:creationId xmlns:a16="http://schemas.microsoft.com/office/drawing/2014/main" id="{000AF949-4E2B-411B-BA13-261D8DB847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17">
            <a:extLst>
              <a:ext uri="{FF2B5EF4-FFF2-40B4-BE49-F238E27FC236}">
                <a16:creationId xmlns:a16="http://schemas.microsoft.com/office/drawing/2014/main" id="{E10B100D-16D5-4255-B449-8B08A443A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18">
            <a:extLst>
              <a:ext uri="{FF2B5EF4-FFF2-40B4-BE49-F238E27FC236}">
                <a16:creationId xmlns:a16="http://schemas.microsoft.com/office/drawing/2014/main" id="{B7E815E8-235D-42FD-893A-FB9C18DB4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9">
            <a:extLst>
              <a:ext uri="{FF2B5EF4-FFF2-40B4-BE49-F238E27FC236}">
                <a16:creationId xmlns:a16="http://schemas.microsoft.com/office/drawing/2014/main" id="{4F763713-55F9-49AE-87D1-E2A8F9D8B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0">
            <a:extLst>
              <a:ext uri="{FF2B5EF4-FFF2-40B4-BE49-F238E27FC236}">
                <a16:creationId xmlns:a16="http://schemas.microsoft.com/office/drawing/2014/main" id="{450F440A-E332-40E5-B3B4-BDDE78023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21">
            <a:extLst>
              <a:ext uri="{FF2B5EF4-FFF2-40B4-BE49-F238E27FC236}">
                <a16:creationId xmlns:a16="http://schemas.microsoft.com/office/drawing/2014/main" id="{8FB76D82-338B-4202-BBC6-9EF8C2696F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2">
            <a:extLst>
              <a:ext uri="{FF2B5EF4-FFF2-40B4-BE49-F238E27FC236}">
                <a16:creationId xmlns:a16="http://schemas.microsoft.com/office/drawing/2014/main" id="{EFF17AB3-8112-4917-A2D7-4A72AFFFD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3">
            <a:extLst>
              <a:ext uri="{FF2B5EF4-FFF2-40B4-BE49-F238E27FC236}">
                <a16:creationId xmlns:a16="http://schemas.microsoft.com/office/drawing/2014/main" id="{E18220B3-A920-43BD-9202-F9DD84856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4">
            <a:extLst>
              <a:ext uri="{FF2B5EF4-FFF2-40B4-BE49-F238E27FC236}">
                <a16:creationId xmlns:a16="http://schemas.microsoft.com/office/drawing/2014/main" id="{BA344E4F-E3C8-4FA7-B709-3663EA8B49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19">
            <a:extLst>
              <a:ext uri="{FF2B5EF4-FFF2-40B4-BE49-F238E27FC236}">
                <a16:creationId xmlns:a16="http://schemas.microsoft.com/office/drawing/2014/main" id="{10FF2BFD-B96C-4085-8716-97BE694A4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>
            <a:extLst>
              <a:ext uri="{FF2B5EF4-FFF2-40B4-BE49-F238E27FC236}">
                <a16:creationId xmlns:a16="http://schemas.microsoft.com/office/drawing/2014/main" id="{7FBDCE13-AEA8-4C51-ADAF-A10EEEF7AFD6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77954" name="Group 120">
              <a:extLst>
                <a:ext uri="{FF2B5EF4-FFF2-40B4-BE49-F238E27FC236}">
                  <a16:creationId xmlns:a16="http://schemas.microsoft.com/office/drawing/2014/main" id="{6E28348B-498A-4BD9-BB83-479579B41C8A}"/>
                </a:ext>
              </a:extLst>
            </p:cNvPr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>
                <a:extLst>
                  <a:ext uri="{FF2B5EF4-FFF2-40B4-BE49-F238E27FC236}">
                    <a16:creationId xmlns:a16="http://schemas.microsoft.com/office/drawing/2014/main" id="{90BF3FD3-BFCF-43E6-931C-79A85D010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7" name="Rectangle 122">
                <a:extLst>
                  <a:ext uri="{FF2B5EF4-FFF2-40B4-BE49-F238E27FC236}">
                    <a16:creationId xmlns:a16="http://schemas.microsoft.com/office/drawing/2014/main" id="{9667E8C3-FC21-486D-BB45-198148373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55" name="Line 132">
              <a:extLst>
                <a:ext uri="{FF2B5EF4-FFF2-40B4-BE49-F238E27FC236}">
                  <a16:creationId xmlns:a16="http://schemas.microsoft.com/office/drawing/2014/main" id="{56F71724-408E-4220-9921-BB61B72EA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>
            <a:extLst>
              <a:ext uri="{FF2B5EF4-FFF2-40B4-BE49-F238E27FC236}">
                <a16:creationId xmlns:a16="http://schemas.microsoft.com/office/drawing/2014/main" id="{553A45D7-EDB7-418F-AA01-AA820CD80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i="1">
                <a:solidFill>
                  <a:srgbClr val="CC0000"/>
                </a:solidFill>
              </a:rPr>
              <a:t>fragmentation:</a:t>
            </a:r>
            <a:r>
              <a:rPr lang="en-US" altLang="en-US" sz="1600"/>
              <a:t> 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in:</a:t>
            </a:r>
            <a:r>
              <a:rPr lang="en-US" altLang="en-US" sz="1600"/>
              <a:t> one large datagram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out:</a:t>
            </a:r>
            <a:r>
              <a:rPr lang="en-US" altLang="en-US" sz="1600"/>
              <a:t> 3 smaller datagrams</a:t>
            </a:r>
            <a:endParaRPr lang="en-US" altLang="en-US" sz="1800"/>
          </a:p>
        </p:txBody>
      </p:sp>
      <p:sp>
        <p:nvSpPr>
          <p:cNvPr id="77841" name="Line 118">
            <a:extLst>
              <a:ext uri="{FF2B5EF4-FFF2-40B4-BE49-F238E27FC236}">
                <a16:creationId xmlns:a16="http://schemas.microsoft.com/office/drawing/2014/main" id="{7CFB859A-446F-4499-AE15-3AB5064FA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>
            <a:extLst>
              <a:ext uri="{FF2B5EF4-FFF2-40B4-BE49-F238E27FC236}">
                <a16:creationId xmlns:a16="http://schemas.microsoft.com/office/drawing/2014/main" id="{0CDCD631-B39E-46D2-9261-BF6BB26FAFC2}"/>
              </a:ext>
            </a:extLst>
          </p:cNvPr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77942" name="Group 137">
              <a:extLst>
                <a:ext uri="{FF2B5EF4-FFF2-40B4-BE49-F238E27FC236}">
                  <a16:creationId xmlns:a16="http://schemas.microsoft.com/office/drawing/2014/main" id="{AB05EA71-4003-4FC5-8E41-30A81ACB69BC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>
                <a:extLst>
                  <a:ext uri="{FF2B5EF4-FFF2-40B4-BE49-F238E27FC236}">
                    <a16:creationId xmlns:a16="http://schemas.microsoft.com/office/drawing/2014/main" id="{EAF07804-ADEF-421E-8B22-7CEE04471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3" name="Rectangle 139">
                <a:extLst>
                  <a:ext uri="{FF2B5EF4-FFF2-40B4-BE49-F238E27FC236}">
                    <a16:creationId xmlns:a16="http://schemas.microsoft.com/office/drawing/2014/main" id="{B56EF601-DBED-41DD-8AB0-DE5BA921D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3" name="Group 140">
              <a:extLst>
                <a:ext uri="{FF2B5EF4-FFF2-40B4-BE49-F238E27FC236}">
                  <a16:creationId xmlns:a16="http://schemas.microsoft.com/office/drawing/2014/main" id="{3A102625-79E2-414B-AFB1-21CD86810FAB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>
                <a:extLst>
                  <a:ext uri="{FF2B5EF4-FFF2-40B4-BE49-F238E27FC236}">
                    <a16:creationId xmlns:a16="http://schemas.microsoft.com/office/drawing/2014/main" id="{900D80B8-E57C-433C-8A76-8A99A65E4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1" name="Rectangle 142">
                <a:extLst>
                  <a:ext uri="{FF2B5EF4-FFF2-40B4-BE49-F238E27FC236}">
                    <a16:creationId xmlns:a16="http://schemas.microsoft.com/office/drawing/2014/main" id="{D60FD662-31F8-4CA4-8F71-7E25A97CE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4" name="Group 143">
              <a:extLst>
                <a:ext uri="{FF2B5EF4-FFF2-40B4-BE49-F238E27FC236}">
                  <a16:creationId xmlns:a16="http://schemas.microsoft.com/office/drawing/2014/main" id="{30F89C79-2C9C-4708-B068-D8DB55947C89}"/>
                </a:ext>
              </a:extLst>
            </p:cNvPr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>
                <a:extLst>
                  <a:ext uri="{FF2B5EF4-FFF2-40B4-BE49-F238E27FC236}">
                    <a16:creationId xmlns:a16="http://schemas.microsoft.com/office/drawing/2014/main" id="{71C0FC66-016E-496F-ABC2-FA1BFD79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49" name="Rectangle 145">
                <a:extLst>
                  <a:ext uri="{FF2B5EF4-FFF2-40B4-BE49-F238E27FC236}">
                    <a16:creationId xmlns:a16="http://schemas.microsoft.com/office/drawing/2014/main" id="{ADFAC96C-3D3D-4D66-93D5-6A0815DC5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45" name="Line 146">
              <a:extLst>
                <a:ext uri="{FF2B5EF4-FFF2-40B4-BE49-F238E27FC236}">
                  <a16:creationId xmlns:a16="http://schemas.microsoft.com/office/drawing/2014/main" id="{816C1893-50D1-4017-A5FF-CFCBB790EE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Line 147">
              <a:extLst>
                <a:ext uri="{FF2B5EF4-FFF2-40B4-BE49-F238E27FC236}">
                  <a16:creationId xmlns:a16="http://schemas.microsoft.com/office/drawing/2014/main" id="{6E5C66FE-F811-427F-B04A-A5D07DBE1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Line 148">
              <a:extLst>
                <a:ext uri="{FF2B5EF4-FFF2-40B4-BE49-F238E27FC236}">
                  <a16:creationId xmlns:a16="http://schemas.microsoft.com/office/drawing/2014/main" id="{6005A6F2-4084-486A-85D0-AC03246AA9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>
            <a:extLst>
              <a:ext uri="{FF2B5EF4-FFF2-40B4-BE49-F238E27FC236}">
                <a16:creationId xmlns:a16="http://schemas.microsoft.com/office/drawing/2014/main" id="{42FCEE08-0100-417F-BC8A-BED6AD75F6B5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77936" name="Group 232">
              <a:extLst>
                <a:ext uri="{FF2B5EF4-FFF2-40B4-BE49-F238E27FC236}">
                  <a16:creationId xmlns:a16="http://schemas.microsoft.com/office/drawing/2014/main" id="{CB94707C-70B7-4669-9030-86C1B17D6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>
                <a:extLst>
                  <a:ext uri="{FF2B5EF4-FFF2-40B4-BE49-F238E27FC236}">
                    <a16:creationId xmlns:a16="http://schemas.microsoft.com/office/drawing/2014/main" id="{2970A32F-52D5-4E5F-8FEB-5A4B095B7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>
                  <a:extLst>
                    <a:ext uri="{FF2B5EF4-FFF2-40B4-BE49-F238E27FC236}">
                      <a16:creationId xmlns:a16="http://schemas.microsoft.com/office/drawing/2014/main" id="{8CC1AD5C-4A12-45A0-84CD-D9C79FD7F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7941" name="Rectangle 151">
                  <a:extLst>
                    <a:ext uri="{FF2B5EF4-FFF2-40B4-BE49-F238E27FC236}">
                      <a16:creationId xmlns:a16="http://schemas.microsoft.com/office/drawing/2014/main" id="{450A216B-8C4C-4771-BDB2-7F66838A1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77939" name="Line 152">
                <a:extLst>
                  <a:ext uri="{FF2B5EF4-FFF2-40B4-BE49-F238E27FC236}">
                    <a16:creationId xmlns:a16="http://schemas.microsoft.com/office/drawing/2014/main" id="{3368DB59-85C9-49EE-8A91-4CA43F8AB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7" name="Text Box 153">
              <a:extLst>
                <a:ext uri="{FF2B5EF4-FFF2-40B4-BE49-F238E27FC236}">
                  <a16:creationId xmlns:a16="http://schemas.microsoft.com/office/drawing/2014/main" id="{74EA0762-9695-4DD2-A242-A0B353412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1">
                  <a:solidFill>
                    <a:srgbClr val="CC0000"/>
                  </a:solidFill>
                </a:rPr>
                <a:t>reassembly</a:t>
              </a:r>
              <a:endParaRPr lang="en-US" altLang="en-US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>
            <a:extLst>
              <a:ext uri="{FF2B5EF4-FFF2-40B4-BE49-F238E27FC236}">
                <a16:creationId xmlns:a16="http://schemas.microsoft.com/office/drawing/2014/main" id="{C0B6F6FD-C5DD-437E-A1FF-32CABD4260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>
            <a:extLst>
              <a:ext uri="{FF2B5EF4-FFF2-40B4-BE49-F238E27FC236}">
                <a16:creationId xmlns:a16="http://schemas.microsoft.com/office/drawing/2014/main" id="{8A40E7E7-2913-4F1D-B8A2-B94E65E7298A}"/>
              </a:ext>
            </a:extLst>
          </p:cNvPr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77926" name="Line 8">
              <a:extLst>
                <a:ext uri="{FF2B5EF4-FFF2-40B4-BE49-F238E27FC236}">
                  <a16:creationId xmlns:a16="http://schemas.microsoft.com/office/drawing/2014/main" id="{FCE26B3A-6AE2-4F6E-A441-CFCD1C561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Line 10">
              <a:extLst>
                <a:ext uri="{FF2B5EF4-FFF2-40B4-BE49-F238E27FC236}">
                  <a16:creationId xmlns:a16="http://schemas.microsoft.com/office/drawing/2014/main" id="{DD12B999-AC69-4A96-A768-672E8CB31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Line 15">
              <a:extLst>
                <a:ext uri="{FF2B5EF4-FFF2-40B4-BE49-F238E27FC236}">
                  <a16:creationId xmlns:a16="http://schemas.microsoft.com/office/drawing/2014/main" id="{2E12EE51-269B-454C-8D5E-E4B797517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29" name="Group 155">
              <a:extLst>
                <a:ext uri="{FF2B5EF4-FFF2-40B4-BE49-F238E27FC236}">
                  <a16:creationId xmlns:a16="http://schemas.microsoft.com/office/drawing/2014/main" id="{AD24833E-F21E-41F1-8B5A-E77E51739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>
                <a:extLst>
                  <a:ext uri="{FF2B5EF4-FFF2-40B4-BE49-F238E27FC236}">
                    <a16:creationId xmlns:a16="http://schemas.microsoft.com/office/drawing/2014/main" id="{610EEA52-2CC4-4B08-90AE-0B1D0D24F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>
                <a:extLst>
                  <a:ext uri="{FF2B5EF4-FFF2-40B4-BE49-F238E27FC236}">
                    <a16:creationId xmlns:a16="http://schemas.microsoft.com/office/drawing/2014/main" id="{C6FEF50D-970C-413B-AE07-9E93CCED12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930" name="Text Box 158">
              <a:extLst>
                <a:ext uri="{FF2B5EF4-FFF2-40B4-BE49-F238E27FC236}">
                  <a16:creationId xmlns:a16="http://schemas.microsoft.com/office/drawing/2014/main" id="{B8E6133B-874D-4BDE-A961-E36DEC3F2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931" name="Group 159">
              <a:extLst>
                <a:ext uri="{FF2B5EF4-FFF2-40B4-BE49-F238E27FC236}">
                  <a16:creationId xmlns:a16="http://schemas.microsoft.com/office/drawing/2014/main" id="{F3C273CC-C089-4BC2-B179-FEC347521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>
                <a:extLst>
                  <a:ext uri="{FF2B5EF4-FFF2-40B4-BE49-F238E27FC236}">
                    <a16:creationId xmlns:a16="http://schemas.microsoft.com/office/drawing/2014/main" id="{2DA79E0D-50BA-4F74-8013-DC0A9B59C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>
                <a:extLst>
                  <a:ext uri="{FF2B5EF4-FFF2-40B4-BE49-F238E27FC236}">
                    <a16:creationId xmlns:a16="http://schemas.microsoft.com/office/drawing/2014/main" id="{9702D3E3-8512-4843-9F86-F6D7F4E3A4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846" name="Group 163">
            <a:extLst>
              <a:ext uri="{FF2B5EF4-FFF2-40B4-BE49-F238E27FC236}">
                <a16:creationId xmlns:a16="http://schemas.microsoft.com/office/drawing/2014/main" id="{1E6F48CA-4D80-4685-A2FD-D454AADD44B6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77918" name="Oval 407">
              <a:extLst>
                <a:ext uri="{FF2B5EF4-FFF2-40B4-BE49-F238E27FC236}">
                  <a16:creationId xmlns:a16="http://schemas.microsoft.com/office/drawing/2014/main" id="{9F20BCF7-8F00-4EE4-99FB-FBDCD999F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9" name="Rectangle 410">
              <a:extLst>
                <a:ext uri="{FF2B5EF4-FFF2-40B4-BE49-F238E27FC236}">
                  <a16:creationId xmlns:a16="http://schemas.microsoft.com/office/drawing/2014/main" id="{77632078-393E-45A2-B35C-C68C481A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20" name="Oval 411">
              <a:extLst>
                <a:ext uri="{FF2B5EF4-FFF2-40B4-BE49-F238E27FC236}">
                  <a16:creationId xmlns:a16="http://schemas.microsoft.com/office/drawing/2014/main" id="{5C5C2D14-44D3-49A0-A057-E5E5D9A3A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21" name="Group 167">
              <a:extLst>
                <a:ext uri="{FF2B5EF4-FFF2-40B4-BE49-F238E27FC236}">
                  <a16:creationId xmlns:a16="http://schemas.microsoft.com/office/drawing/2014/main" id="{98B7F396-C1DB-4731-8BC3-017A3B318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>
                <a:extLst>
                  <a:ext uri="{FF2B5EF4-FFF2-40B4-BE49-F238E27FC236}">
                    <a16:creationId xmlns:a16="http://schemas.microsoft.com/office/drawing/2014/main" id="{07F93BC5-11DB-492F-BAB4-7AC5D5371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Freeform 169">
                <a:extLst>
                  <a:ext uri="{FF2B5EF4-FFF2-40B4-BE49-F238E27FC236}">
                    <a16:creationId xmlns:a16="http://schemas.microsoft.com/office/drawing/2014/main" id="{1ACDC074-B13D-4A2D-A97B-9C6A7E84A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2" name="Line 170">
              <a:extLst>
                <a:ext uri="{FF2B5EF4-FFF2-40B4-BE49-F238E27FC236}">
                  <a16:creationId xmlns:a16="http://schemas.microsoft.com/office/drawing/2014/main" id="{F51B2DA2-CDA8-4EC5-868F-9BAEB36E6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171">
              <a:extLst>
                <a:ext uri="{FF2B5EF4-FFF2-40B4-BE49-F238E27FC236}">
                  <a16:creationId xmlns:a16="http://schemas.microsoft.com/office/drawing/2014/main" id="{27566763-D9DA-411A-8950-AAFDD1000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7" name="Group 172">
            <a:extLst>
              <a:ext uri="{FF2B5EF4-FFF2-40B4-BE49-F238E27FC236}">
                <a16:creationId xmlns:a16="http://schemas.microsoft.com/office/drawing/2014/main" id="{A6285069-5F80-4084-93D1-B4B4930CDAD9}"/>
              </a:ext>
            </a:extLst>
          </p:cNvPr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77910" name="Oval 407">
              <a:extLst>
                <a:ext uri="{FF2B5EF4-FFF2-40B4-BE49-F238E27FC236}">
                  <a16:creationId xmlns:a16="http://schemas.microsoft.com/office/drawing/2014/main" id="{C8BB3107-72D0-4D37-B003-1EA576C7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1" name="Rectangle 410">
              <a:extLst>
                <a:ext uri="{FF2B5EF4-FFF2-40B4-BE49-F238E27FC236}">
                  <a16:creationId xmlns:a16="http://schemas.microsoft.com/office/drawing/2014/main" id="{A276206C-0887-4D61-A7BD-597D5783F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2" name="Oval 411">
              <a:extLst>
                <a:ext uri="{FF2B5EF4-FFF2-40B4-BE49-F238E27FC236}">
                  <a16:creationId xmlns:a16="http://schemas.microsoft.com/office/drawing/2014/main" id="{74C176E4-7A89-4300-BAE1-6F1FEDD7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13" name="Group 176">
              <a:extLst>
                <a:ext uri="{FF2B5EF4-FFF2-40B4-BE49-F238E27FC236}">
                  <a16:creationId xmlns:a16="http://schemas.microsoft.com/office/drawing/2014/main" id="{2B169741-E1A2-48A2-9149-04F807184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>
                <a:extLst>
                  <a:ext uri="{FF2B5EF4-FFF2-40B4-BE49-F238E27FC236}">
                    <a16:creationId xmlns:a16="http://schemas.microsoft.com/office/drawing/2014/main" id="{32B1ED4E-F6D3-412A-951F-DF7BF1C0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178">
                <a:extLst>
                  <a:ext uri="{FF2B5EF4-FFF2-40B4-BE49-F238E27FC236}">
                    <a16:creationId xmlns:a16="http://schemas.microsoft.com/office/drawing/2014/main" id="{55074CC6-1B0B-4A1F-99A2-E3455E979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4" name="Line 179">
              <a:extLst>
                <a:ext uri="{FF2B5EF4-FFF2-40B4-BE49-F238E27FC236}">
                  <a16:creationId xmlns:a16="http://schemas.microsoft.com/office/drawing/2014/main" id="{2C8730DE-65C2-499E-99D8-3EAA910BC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180">
              <a:extLst>
                <a:ext uri="{FF2B5EF4-FFF2-40B4-BE49-F238E27FC236}">
                  <a16:creationId xmlns:a16="http://schemas.microsoft.com/office/drawing/2014/main" id="{C2395939-92CD-400A-92A0-6D71D4234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8" name="Group 181">
            <a:extLst>
              <a:ext uri="{FF2B5EF4-FFF2-40B4-BE49-F238E27FC236}">
                <a16:creationId xmlns:a16="http://schemas.microsoft.com/office/drawing/2014/main" id="{EC342A48-26DB-42EF-996F-1A95AEE4E5EE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77902" name="Oval 407">
              <a:extLst>
                <a:ext uri="{FF2B5EF4-FFF2-40B4-BE49-F238E27FC236}">
                  <a16:creationId xmlns:a16="http://schemas.microsoft.com/office/drawing/2014/main" id="{D1C8453F-5390-4945-99B7-69879B8D7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03" name="Rectangle 410">
              <a:extLst>
                <a:ext uri="{FF2B5EF4-FFF2-40B4-BE49-F238E27FC236}">
                  <a16:creationId xmlns:a16="http://schemas.microsoft.com/office/drawing/2014/main" id="{37C8E4F7-CBC0-4DB3-8E4B-FE954E679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04" name="Oval 411">
              <a:extLst>
                <a:ext uri="{FF2B5EF4-FFF2-40B4-BE49-F238E27FC236}">
                  <a16:creationId xmlns:a16="http://schemas.microsoft.com/office/drawing/2014/main" id="{D01E37B8-6A92-43E3-BE2A-657B94C7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05" name="Group 185">
              <a:extLst>
                <a:ext uri="{FF2B5EF4-FFF2-40B4-BE49-F238E27FC236}">
                  <a16:creationId xmlns:a16="http://schemas.microsoft.com/office/drawing/2014/main" id="{CA76085E-13FF-42A7-AF22-CE13C4C50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>
                <a:extLst>
                  <a:ext uri="{FF2B5EF4-FFF2-40B4-BE49-F238E27FC236}">
                    <a16:creationId xmlns:a16="http://schemas.microsoft.com/office/drawing/2014/main" id="{47A9B55F-489D-43A7-A757-E336295B3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187">
                <a:extLst>
                  <a:ext uri="{FF2B5EF4-FFF2-40B4-BE49-F238E27FC236}">
                    <a16:creationId xmlns:a16="http://schemas.microsoft.com/office/drawing/2014/main" id="{5AC49DFD-E8F7-48F7-B816-222ADD6C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6" name="Line 188">
              <a:extLst>
                <a:ext uri="{FF2B5EF4-FFF2-40B4-BE49-F238E27FC236}">
                  <a16:creationId xmlns:a16="http://schemas.microsoft.com/office/drawing/2014/main" id="{92B79721-9828-41A9-BAA0-B03F80EC3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Line 189">
              <a:extLst>
                <a:ext uri="{FF2B5EF4-FFF2-40B4-BE49-F238E27FC236}">
                  <a16:creationId xmlns:a16="http://schemas.microsoft.com/office/drawing/2014/main" id="{F8477BF1-C03C-43BE-857C-B3328A49F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9" name="Group 190">
            <a:extLst>
              <a:ext uri="{FF2B5EF4-FFF2-40B4-BE49-F238E27FC236}">
                <a16:creationId xmlns:a16="http://schemas.microsoft.com/office/drawing/2014/main" id="{6658038D-60E2-4E4C-9B0E-2F59061961BB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77894" name="Oval 407">
              <a:extLst>
                <a:ext uri="{FF2B5EF4-FFF2-40B4-BE49-F238E27FC236}">
                  <a16:creationId xmlns:a16="http://schemas.microsoft.com/office/drawing/2014/main" id="{9250C9DE-02CC-413A-9145-C612EA673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95" name="Rectangle 410">
              <a:extLst>
                <a:ext uri="{FF2B5EF4-FFF2-40B4-BE49-F238E27FC236}">
                  <a16:creationId xmlns:a16="http://schemas.microsoft.com/office/drawing/2014/main" id="{794B3728-4123-4473-9180-A3E44A6A7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96" name="Oval 411">
              <a:extLst>
                <a:ext uri="{FF2B5EF4-FFF2-40B4-BE49-F238E27FC236}">
                  <a16:creationId xmlns:a16="http://schemas.microsoft.com/office/drawing/2014/main" id="{3CC5C122-230D-453F-BDCF-43AB06B2B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97" name="Group 194">
              <a:extLst>
                <a:ext uri="{FF2B5EF4-FFF2-40B4-BE49-F238E27FC236}">
                  <a16:creationId xmlns:a16="http://schemas.microsoft.com/office/drawing/2014/main" id="{24083C5E-AB52-45BB-BFC1-121D0C3D1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>
                <a:extLst>
                  <a:ext uri="{FF2B5EF4-FFF2-40B4-BE49-F238E27FC236}">
                    <a16:creationId xmlns:a16="http://schemas.microsoft.com/office/drawing/2014/main" id="{53D787B6-CA62-45A3-AF03-6027E774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Freeform 196">
                <a:extLst>
                  <a:ext uri="{FF2B5EF4-FFF2-40B4-BE49-F238E27FC236}">
                    <a16:creationId xmlns:a16="http://schemas.microsoft.com/office/drawing/2014/main" id="{C23585D7-89F7-4C36-BF73-324076C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8" name="Line 197">
              <a:extLst>
                <a:ext uri="{FF2B5EF4-FFF2-40B4-BE49-F238E27FC236}">
                  <a16:creationId xmlns:a16="http://schemas.microsoft.com/office/drawing/2014/main" id="{77A78920-A551-40CD-B817-9B02650F7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198">
              <a:extLst>
                <a:ext uri="{FF2B5EF4-FFF2-40B4-BE49-F238E27FC236}">
                  <a16:creationId xmlns:a16="http://schemas.microsoft.com/office/drawing/2014/main" id="{635DC7A0-29A5-45EC-86F9-DA39E42AA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>
            <a:extLst>
              <a:ext uri="{FF2B5EF4-FFF2-40B4-BE49-F238E27FC236}">
                <a16:creationId xmlns:a16="http://schemas.microsoft.com/office/drawing/2014/main" id="{5DD70AF3-00B5-47F2-86A4-0247F95B00BB}"/>
              </a:ext>
            </a:extLst>
          </p:cNvPr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77882" name="Group 123">
              <a:extLst>
                <a:ext uri="{FF2B5EF4-FFF2-40B4-BE49-F238E27FC236}">
                  <a16:creationId xmlns:a16="http://schemas.microsoft.com/office/drawing/2014/main" id="{7C471691-5214-4F56-98FF-058DBA5EA753}"/>
                </a:ext>
              </a:extLst>
            </p:cNvPr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>
                <a:extLst>
                  <a:ext uri="{FF2B5EF4-FFF2-40B4-BE49-F238E27FC236}">
                    <a16:creationId xmlns:a16="http://schemas.microsoft.com/office/drawing/2014/main" id="{78C241ED-03A2-43C8-806D-CE987EE30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3" name="Rectangle 125">
                <a:extLst>
                  <a:ext uri="{FF2B5EF4-FFF2-40B4-BE49-F238E27FC236}">
                    <a16:creationId xmlns:a16="http://schemas.microsoft.com/office/drawing/2014/main" id="{F7D6EA77-B39C-4628-82F4-43421EAB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3" name="Group 126">
              <a:extLst>
                <a:ext uri="{FF2B5EF4-FFF2-40B4-BE49-F238E27FC236}">
                  <a16:creationId xmlns:a16="http://schemas.microsoft.com/office/drawing/2014/main" id="{5A4D276C-535F-48DE-AFD3-25A878756D0F}"/>
                </a:ext>
              </a:extLst>
            </p:cNvPr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>
                <a:extLst>
                  <a:ext uri="{FF2B5EF4-FFF2-40B4-BE49-F238E27FC236}">
                    <a16:creationId xmlns:a16="http://schemas.microsoft.com/office/drawing/2014/main" id="{412724EC-A395-45D5-9784-C615B4FF4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1" name="Rectangle 128">
                <a:extLst>
                  <a:ext uri="{FF2B5EF4-FFF2-40B4-BE49-F238E27FC236}">
                    <a16:creationId xmlns:a16="http://schemas.microsoft.com/office/drawing/2014/main" id="{4DBE2612-0E9F-41C6-B106-9DE6D841A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4" name="Group 129">
              <a:extLst>
                <a:ext uri="{FF2B5EF4-FFF2-40B4-BE49-F238E27FC236}">
                  <a16:creationId xmlns:a16="http://schemas.microsoft.com/office/drawing/2014/main" id="{3D834891-C476-43C9-AF15-A82F13F05B19}"/>
                </a:ext>
              </a:extLst>
            </p:cNvPr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>
                <a:extLst>
                  <a:ext uri="{FF2B5EF4-FFF2-40B4-BE49-F238E27FC236}">
                    <a16:creationId xmlns:a16="http://schemas.microsoft.com/office/drawing/2014/main" id="{EC89B89C-3B1F-4CF3-844C-0CF76B420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89" name="Rectangle 131">
                <a:extLst>
                  <a:ext uri="{FF2B5EF4-FFF2-40B4-BE49-F238E27FC236}">
                    <a16:creationId xmlns:a16="http://schemas.microsoft.com/office/drawing/2014/main" id="{7ECA25BC-6D82-4865-AC28-ABCC15305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885" name="Line 133">
              <a:extLst>
                <a:ext uri="{FF2B5EF4-FFF2-40B4-BE49-F238E27FC236}">
                  <a16:creationId xmlns:a16="http://schemas.microsoft.com/office/drawing/2014/main" id="{5D490E5A-ABEC-4697-B741-630352ED0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34">
              <a:extLst>
                <a:ext uri="{FF2B5EF4-FFF2-40B4-BE49-F238E27FC236}">
                  <a16:creationId xmlns:a16="http://schemas.microsoft.com/office/drawing/2014/main" id="{1D4BD5C3-F21C-4608-98D8-F127F5E13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35">
              <a:extLst>
                <a:ext uri="{FF2B5EF4-FFF2-40B4-BE49-F238E27FC236}">
                  <a16:creationId xmlns:a16="http://schemas.microsoft.com/office/drawing/2014/main" id="{75E6645E-723E-4D19-90ED-27A94D323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51" name="Group 201">
            <a:extLst>
              <a:ext uri="{FF2B5EF4-FFF2-40B4-BE49-F238E27FC236}">
                <a16:creationId xmlns:a16="http://schemas.microsoft.com/office/drawing/2014/main" id="{A1D97CD7-A1A5-4B1A-B68F-2E5430872E3E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77874" name="Oval 407">
              <a:extLst>
                <a:ext uri="{FF2B5EF4-FFF2-40B4-BE49-F238E27FC236}">
                  <a16:creationId xmlns:a16="http://schemas.microsoft.com/office/drawing/2014/main" id="{81EE462A-309E-4711-969A-B72F80D0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75" name="Rectangle 410">
              <a:extLst>
                <a:ext uri="{FF2B5EF4-FFF2-40B4-BE49-F238E27FC236}">
                  <a16:creationId xmlns:a16="http://schemas.microsoft.com/office/drawing/2014/main" id="{C5B6792F-FE9D-44DF-855D-78FA6EF1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76" name="Oval 411">
              <a:extLst>
                <a:ext uri="{FF2B5EF4-FFF2-40B4-BE49-F238E27FC236}">
                  <a16:creationId xmlns:a16="http://schemas.microsoft.com/office/drawing/2014/main" id="{26C8C236-A71C-4099-9CA9-7479FEE8F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77" name="Group 205">
              <a:extLst>
                <a:ext uri="{FF2B5EF4-FFF2-40B4-BE49-F238E27FC236}">
                  <a16:creationId xmlns:a16="http://schemas.microsoft.com/office/drawing/2014/main" id="{C60E9090-6FE6-427E-B938-83D45F4CA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>
                <a:extLst>
                  <a:ext uri="{FF2B5EF4-FFF2-40B4-BE49-F238E27FC236}">
                    <a16:creationId xmlns:a16="http://schemas.microsoft.com/office/drawing/2014/main" id="{7D2B7D7E-475E-4442-B0A9-57641EA2D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Freeform 207">
                <a:extLst>
                  <a:ext uri="{FF2B5EF4-FFF2-40B4-BE49-F238E27FC236}">
                    <a16:creationId xmlns:a16="http://schemas.microsoft.com/office/drawing/2014/main" id="{E92A3F36-7A67-47C9-8369-A9469F49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8" name="Line 208">
              <a:extLst>
                <a:ext uri="{FF2B5EF4-FFF2-40B4-BE49-F238E27FC236}">
                  <a16:creationId xmlns:a16="http://schemas.microsoft.com/office/drawing/2014/main" id="{98F3E1C8-BDD0-4CED-8605-4FD371697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209">
              <a:extLst>
                <a:ext uri="{FF2B5EF4-FFF2-40B4-BE49-F238E27FC236}">
                  <a16:creationId xmlns:a16="http://schemas.microsoft.com/office/drawing/2014/main" id="{9C61E962-8C88-472E-A802-A34551890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2" name="Group 210">
            <a:extLst>
              <a:ext uri="{FF2B5EF4-FFF2-40B4-BE49-F238E27FC236}">
                <a16:creationId xmlns:a16="http://schemas.microsoft.com/office/drawing/2014/main" id="{6F461746-788A-4AB3-86C6-10CE93024E0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77866" name="Oval 407">
              <a:extLst>
                <a:ext uri="{FF2B5EF4-FFF2-40B4-BE49-F238E27FC236}">
                  <a16:creationId xmlns:a16="http://schemas.microsoft.com/office/drawing/2014/main" id="{73CF9E2A-3131-4E24-87A8-5632E542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67" name="Rectangle 410">
              <a:extLst>
                <a:ext uri="{FF2B5EF4-FFF2-40B4-BE49-F238E27FC236}">
                  <a16:creationId xmlns:a16="http://schemas.microsoft.com/office/drawing/2014/main" id="{D49C54D6-FDD3-40F0-B771-670E38404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68" name="Oval 411">
              <a:extLst>
                <a:ext uri="{FF2B5EF4-FFF2-40B4-BE49-F238E27FC236}">
                  <a16:creationId xmlns:a16="http://schemas.microsoft.com/office/drawing/2014/main" id="{5D935195-83A1-4D32-A74E-23CB2B91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69" name="Group 214">
              <a:extLst>
                <a:ext uri="{FF2B5EF4-FFF2-40B4-BE49-F238E27FC236}">
                  <a16:creationId xmlns:a16="http://schemas.microsoft.com/office/drawing/2014/main" id="{EAE8581B-E7F2-43A3-95CD-4D0FEE57B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>
                <a:extLst>
                  <a:ext uri="{FF2B5EF4-FFF2-40B4-BE49-F238E27FC236}">
                    <a16:creationId xmlns:a16="http://schemas.microsoft.com/office/drawing/2014/main" id="{98F95F8F-7623-45DF-A6A0-24D775152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Freeform 216">
                <a:extLst>
                  <a:ext uri="{FF2B5EF4-FFF2-40B4-BE49-F238E27FC236}">
                    <a16:creationId xmlns:a16="http://schemas.microsoft.com/office/drawing/2014/main" id="{D8379379-24DE-47FD-B1FD-21A81E5E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0" name="Line 217">
              <a:extLst>
                <a:ext uri="{FF2B5EF4-FFF2-40B4-BE49-F238E27FC236}">
                  <a16:creationId xmlns:a16="http://schemas.microsoft.com/office/drawing/2014/main" id="{72E9D8E2-9160-4608-BA17-07F9DA788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218">
              <a:extLst>
                <a:ext uri="{FF2B5EF4-FFF2-40B4-BE49-F238E27FC236}">
                  <a16:creationId xmlns:a16="http://schemas.microsoft.com/office/drawing/2014/main" id="{061D24CB-0CD8-4040-9D4C-721139EC1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3" name="Group 221">
            <a:extLst>
              <a:ext uri="{FF2B5EF4-FFF2-40B4-BE49-F238E27FC236}">
                <a16:creationId xmlns:a16="http://schemas.microsoft.com/office/drawing/2014/main" id="{FDB94B3A-B100-4578-B117-3C5BEAFDB956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77856" name="Line 222">
              <a:extLst>
                <a:ext uri="{FF2B5EF4-FFF2-40B4-BE49-F238E27FC236}">
                  <a16:creationId xmlns:a16="http://schemas.microsoft.com/office/drawing/2014/main" id="{A9FD91B6-C75B-452B-843E-AD122F071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Line 223">
              <a:extLst>
                <a:ext uri="{FF2B5EF4-FFF2-40B4-BE49-F238E27FC236}">
                  <a16:creationId xmlns:a16="http://schemas.microsoft.com/office/drawing/2014/main" id="{E27671F4-45A5-4E03-AD61-17854EC25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Line 224">
              <a:extLst>
                <a:ext uri="{FF2B5EF4-FFF2-40B4-BE49-F238E27FC236}">
                  <a16:creationId xmlns:a16="http://schemas.microsoft.com/office/drawing/2014/main" id="{1692F98C-7DE5-4083-88A8-B6D4B3289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59" name="Group 225">
              <a:extLst>
                <a:ext uri="{FF2B5EF4-FFF2-40B4-BE49-F238E27FC236}">
                  <a16:creationId xmlns:a16="http://schemas.microsoft.com/office/drawing/2014/main" id="{73C91627-30E8-449E-8CCA-A0D0747AF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>
                <a:extLst>
                  <a:ext uri="{FF2B5EF4-FFF2-40B4-BE49-F238E27FC236}">
                    <a16:creationId xmlns:a16="http://schemas.microsoft.com/office/drawing/2014/main" id="{108F2DA6-49E6-41F5-B8D8-7A3008051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>
                <a:extLst>
                  <a:ext uri="{FF2B5EF4-FFF2-40B4-BE49-F238E27FC236}">
                    <a16:creationId xmlns:a16="http://schemas.microsoft.com/office/drawing/2014/main" id="{6023179A-555F-4287-8A8E-0FB83ACEFF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60" name="Text Box 228">
              <a:extLst>
                <a:ext uri="{FF2B5EF4-FFF2-40B4-BE49-F238E27FC236}">
                  <a16:creationId xmlns:a16="http://schemas.microsoft.com/office/drawing/2014/main" id="{78AC5DF8-C1D3-4254-9D8E-E67BBC28C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861" name="Group 229">
              <a:extLst>
                <a:ext uri="{FF2B5EF4-FFF2-40B4-BE49-F238E27FC236}">
                  <a16:creationId xmlns:a16="http://schemas.microsoft.com/office/drawing/2014/main" id="{68442EF0-39D6-439B-B209-68878D63C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>
                <a:extLst>
                  <a:ext uri="{FF2B5EF4-FFF2-40B4-BE49-F238E27FC236}">
                    <a16:creationId xmlns:a16="http://schemas.microsoft.com/office/drawing/2014/main" id="{5B73BAE3-E906-4A16-9C5B-EF5F55F68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>
                <a:extLst>
                  <a:ext uri="{FF2B5EF4-FFF2-40B4-BE49-F238E27FC236}">
                    <a16:creationId xmlns:a16="http://schemas.microsoft.com/office/drawing/2014/main" id="{E6402D49-4459-4A67-A119-BFBF84AD39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7854" name="Slide Number Placeholder 5">
            <a:extLst>
              <a:ext uri="{FF2B5EF4-FFF2-40B4-BE49-F238E27FC236}">
                <a16:creationId xmlns:a16="http://schemas.microsoft.com/office/drawing/2014/main" id="{FDF7A346-4EED-422B-BD4A-9AF567FD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664BE25-7882-43DD-BC30-E6B743E4D65D}" type="slidenum">
              <a:rPr lang="en-US" altLang="en-US" sz="1200">
                <a:latin typeface="Tahoma" panose="020B0604030504040204" pitchFamily="34" charset="0"/>
              </a:rPr>
              <a:pPr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7855" name="Footer Placeholder 2">
            <a:extLst>
              <a:ext uri="{FF2B5EF4-FFF2-40B4-BE49-F238E27FC236}">
                <a16:creationId xmlns:a16="http://schemas.microsoft.com/office/drawing/2014/main" id="{5C6F00B9-0DE5-4873-99B2-8A46CCF7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>
            <a:extLst>
              <a:ext uri="{FF2B5EF4-FFF2-40B4-BE49-F238E27FC236}">
                <a16:creationId xmlns:a16="http://schemas.microsoft.com/office/drawing/2014/main" id="{1D24F9F0-2B4A-4C4D-A5D6-B5ECEC56C72D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78903" name="Rectangle 5">
              <a:extLst>
                <a:ext uri="{FF2B5EF4-FFF2-40B4-BE49-F238E27FC236}">
                  <a16:creationId xmlns:a16="http://schemas.microsoft.com/office/drawing/2014/main" id="{29A15F42-6F56-4632-A5CB-212E7BC2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78904" name="Rectangle 6">
              <a:extLst>
                <a:ext uri="{FF2B5EF4-FFF2-40B4-BE49-F238E27FC236}">
                  <a16:creationId xmlns:a16="http://schemas.microsoft.com/office/drawing/2014/main" id="{FDBECA85-15D9-4C54-8DC6-A43715B79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8905" name="Text Box 7">
              <a:extLst>
                <a:ext uri="{FF2B5EF4-FFF2-40B4-BE49-F238E27FC236}">
                  <a16:creationId xmlns:a16="http://schemas.microsoft.com/office/drawing/2014/main" id="{4079D6BB-D1E9-442B-A4DD-07014D663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ID</a:t>
              </a:r>
            </a:p>
            <a:p>
              <a:r>
                <a:rPr lang="en-US" altLang="en-US" sz="1800"/>
                <a:t>=x</a:t>
              </a:r>
            </a:p>
          </p:txBody>
        </p:sp>
        <p:sp>
          <p:nvSpPr>
            <p:cNvPr id="78906" name="Text Box 8">
              <a:extLst>
                <a:ext uri="{FF2B5EF4-FFF2-40B4-BE49-F238E27FC236}">
                  <a16:creationId xmlns:a16="http://schemas.microsoft.com/office/drawing/2014/main" id="{9092BA3C-CBC0-4712-A482-127F6483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offset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7" name="Text Box 9">
              <a:extLst>
                <a:ext uri="{FF2B5EF4-FFF2-40B4-BE49-F238E27FC236}">
                  <a16:creationId xmlns:a16="http://schemas.microsoft.com/office/drawing/2014/main" id="{7C156E12-DA1C-4677-9D4C-F1FBF03C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fragflag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8" name="Text Box 10">
              <a:extLst>
                <a:ext uri="{FF2B5EF4-FFF2-40B4-BE49-F238E27FC236}">
                  <a16:creationId xmlns:a16="http://schemas.microsoft.com/office/drawing/2014/main" id="{C37E2B7C-7652-4FA7-B8FC-D37B06F7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length</a:t>
              </a:r>
            </a:p>
            <a:p>
              <a:r>
                <a:rPr lang="en-US" altLang="en-US" sz="1800"/>
                <a:t>=4000</a:t>
              </a:r>
            </a:p>
          </p:txBody>
        </p:sp>
        <p:sp>
          <p:nvSpPr>
            <p:cNvPr id="78909" name="Line 11">
              <a:extLst>
                <a:ext uri="{FF2B5EF4-FFF2-40B4-BE49-F238E27FC236}">
                  <a16:creationId xmlns:a16="http://schemas.microsoft.com/office/drawing/2014/main" id="{4EE8DDC1-65D7-4DB0-96A8-7831F22B2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12">
              <a:extLst>
                <a:ext uri="{FF2B5EF4-FFF2-40B4-BE49-F238E27FC236}">
                  <a16:creationId xmlns:a16="http://schemas.microsoft.com/office/drawing/2014/main" id="{795C4E5A-EE7C-4297-8F09-3BD0CC462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Line 13">
              <a:extLst>
                <a:ext uri="{FF2B5EF4-FFF2-40B4-BE49-F238E27FC236}">
                  <a16:creationId xmlns:a16="http://schemas.microsoft.com/office/drawing/2014/main" id="{D20F7ABF-15EF-4F34-BB54-64A8AEB40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Line 14">
              <a:extLst>
                <a:ext uri="{FF2B5EF4-FFF2-40B4-BE49-F238E27FC236}">
                  <a16:creationId xmlns:a16="http://schemas.microsoft.com/office/drawing/2014/main" id="{F1A6180D-E4A7-46EC-970A-5433C3389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15">
              <a:extLst>
                <a:ext uri="{FF2B5EF4-FFF2-40B4-BE49-F238E27FC236}">
                  <a16:creationId xmlns:a16="http://schemas.microsoft.com/office/drawing/2014/main" id="{00A807B9-9483-4823-9D8E-AAF501D94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16">
              <a:extLst>
                <a:ext uri="{FF2B5EF4-FFF2-40B4-BE49-F238E27FC236}">
                  <a16:creationId xmlns:a16="http://schemas.microsoft.com/office/drawing/2014/main" id="{F60DD177-F4D9-4945-9BE1-5FFE89776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70">
            <a:extLst>
              <a:ext uri="{FF2B5EF4-FFF2-40B4-BE49-F238E27FC236}">
                <a16:creationId xmlns:a16="http://schemas.microsoft.com/office/drawing/2014/main" id="{C594E8A4-B608-4E98-8C6F-D519ABEF69F4}"/>
              </a:ext>
            </a:extLst>
          </p:cNvPr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78860" name="Group 17">
              <a:extLst>
                <a:ext uri="{FF2B5EF4-FFF2-40B4-BE49-F238E27FC236}">
                  <a16:creationId xmlns:a16="http://schemas.microsoft.com/office/drawing/2014/main" id="{480293A7-4236-421A-A511-55E7E055E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78891" name="Rectangle 18">
                <a:extLst>
                  <a:ext uri="{FF2B5EF4-FFF2-40B4-BE49-F238E27FC236}">
                    <a16:creationId xmlns:a16="http://schemas.microsoft.com/office/drawing/2014/main" id="{73DC7578-8201-445C-AC10-C1BAFD83D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92" name="Rectangle 19">
                <a:extLst>
                  <a:ext uri="{FF2B5EF4-FFF2-40B4-BE49-F238E27FC236}">
                    <a16:creationId xmlns:a16="http://schemas.microsoft.com/office/drawing/2014/main" id="{AB7956E6-5F8C-45DC-B2EB-DB2AE9DD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93" name="Text Box 20">
                <a:extLst>
                  <a:ext uri="{FF2B5EF4-FFF2-40B4-BE49-F238E27FC236}">
                    <a16:creationId xmlns:a16="http://schemas.microsoft.com/office/drawing/2014/main" id="{0A828E1F-3DFD-4E4C-B07A-D7D460924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94" name="Text Box 21">
                <a:extLst>
                  <a:ext uri="{FF2B5EF4-FFF2-40B4-BE49-F238E27FC236}">
                    <a16:creationId xmlns:a16="http://schemas.microsoft.com/office/drawing/2014/main" id="{E67024C3-282E-42BA-B51D-9C0B8832A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95" name="Text Box 22">
                <a:extLst>
                  <a:ext uri="{FF2B5EF4-FFF2-40B4-BE49-F238E27FC236}">
                    <a16:creationId xmlns:a16="http://schemas.microsoft.com/office/drawing/2014/main" id="{58E39F46-9D40-44A4-B9A7-5FE28F96A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96" name="Text Box 23">
                <a:extLst>
                  <a:ext uri="{FF2B5EF4-FFF2-40B4-BE49-F238E27FC236}">
                    <a16:creationId xmlns:a16="http://schemas.microsoft.com/office/drawing/2014/main" id="{13996F4D-35EC-4B63-AFF6-55780FA88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97" name="Line 24">
                <a:extLst>
                  <a:ext uri="{FF2B5EF4-FFF2-40B4-BE49-F238E27FC236}">
                    <a16:creationId xmlns:a16="http://schemas.microsoft.com/office/drawing/2014/main" id="{8145DAFF-9040-494B-912A-79D882D01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25">
                <a:extLst>
                  <a:ext uri="{FF2B5EF4-FFF2-40B4-BE49-F238E27FC236}">
                    <a16:creationId xmlns:a16="http://schemas.microsoft.com/office/drawing/2014/main" id="{2CAC56C7-7C48-47C9-A6F4-3A86FECF1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26">
                <a:extLst>
                  <a:ext uri="{FF2B5EF4-FFF2-40B4-BE49-F238E27FC236}">
                    <a16:creationId xmlns:a16="http://schemas.microsoft.com/office/drawing/2014/main" id="{63933308-4F61-49D5-BABA-726A79676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27">
                <a:extLst>
                  <a:ext uri="{FF2B5EF4-FFF2-40B4-BE49-F238E27FC236}">
                    <a16:creationId xmlns:a16="http://schemas.microsoft.com/office/drawing/2014/main" id="{95C2E742-4D66-44A5-8EC9-5114A0CCD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28">
                <a:extLst>
                  <a:ext uri="{FF2B5EF4-FFF2-40B4-BE49-F238E27FC236}">
                    <a16:creationId xmlns:a16="http://schemas.microsoft.com/office/drawing/2014/main" id="{E8B52CC0-696F-48D0-95A7-1A8724041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Rectangle 29">
                <a:extLst>
                  <a:ext uri="{FF2B5EF4-FFF2-40B4-BE49-F238E27FC236}">
                    <a16:creationId xmlns:a16="http://schemas.microsoft.com/office/drawing/2014/main" id="{11C55BC9-7574-4D56-AD56-3548BAF1D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1" name="Group 30">
              <a:extLst>
                <a:ext uri="{FF2B5EF4-FFF2-40B4-BE49-F238E27FC236}">
                  <a16:creationId xmlns:a16="http://schemas.microsoft.com/office/drawing/2014/main" id="{7592013C-D7A0-4715-AE6C-6FF797F9F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78879" name="Rectangle 31">
                <a:extLst>
                  <a:ext uri="{FF2B5EF4-FFF2-40B4-BE49-F238E27FC236}">
                    <a16:creationId xmlns:a16="http://schemas.microsoft.com/office/drawing/2014/main" id="{B82EC0A2-18FB-4612-B9FB-9AD924402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80" name="Rectangle 32">
                <a:extLst>
                  <a:ext uri="{FF2B5EF4-FFF2-40B4-BE49-F238E27FC236}">
                    <a16:creationId xmlns:a16="http://schemas.microsoft.com/office/drawing/2014/main" id="{1700901F-55BD-40AE-AA02-BC5145370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81" name="Text Box 33">
                <a:extLst>
                  <a:ext uri="{FF2B5EF4-FFF2-40B4-BE49-F238E27FC236}">
                    <a16:creationId xmlns:a16="http://schemas.microsoft.com/office/drawing/2014/main" id="{B43802A2-9E31-4962-9576-47B8ACA5A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82" name="Text Box 34">
                <a:extLst>
                  <a:ext uri="{FF2B5EF4-FFF2-40B4-BE49-F238E27FC236}">
                    <a16:creationId xmlns:a16="http://schemas.microsoft.com/office/drawing/2014/main" id="{8FC7DEB5-7EE4-416B-ABDC-D3D669408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=185</a:t>
                </a:r>
              </a:p>
            </p:txBody>
          </p:sp>
          <p:sp>
            <p:nvSpPr>
              <p:cNvPr id="78883" name="Text Box 35">
                <a:extLst>
                  <a:ext uri="{FF2B5EF4-FFF2-40B4-BE49-F238E27FC236}">
                    <a16:creationId xmlns:a16="http://schemas.microsoft.com/office/drawing/2014/main" id="{68109D72-85C8-425B-8942-229653013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84" name="Text Box 36">
                <a:extLst>
                  <a:ext uri="{FF2B5EF4-FFF2-40B4-BE49-F238E27FC236}">
                    <a16:creationId xmlns:a16="http://schemas.microsoft.com/office/drawing/2014/main" id="{F8EAFE9F-5D5E-49A2-B7CE-A0B54943F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85" name="Line 37">
                <a:extLst>
                  <a:ext uri="{FF2B5EF4-FFF2-40B4-BE49-F238E27FC236}">
                    <a16:creationId xmlns:a16="http://schemas.microsoft.com/office/drawing/2014/main" id="{F7399DB6-E6EB-46CB-B6F2-8F7798837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6" name="Line 38">
                <a:extLst>
                  <a:ext uri="{FF2B5EF4-FFF2-40B4-BE49-F238E27FC236}">
                    <a16:creationId xmlns:a16="http://schemas.microsoft.com/office/drawing/2014/main" id="{C9D48C6C-7DA3-4CDC-83D8-0D69AC5C2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7" name="Line 39">
                <a:extLst>
                  <a:ext uri="{FF2B5EF4-FFF2-40B4-BE49-F238E27FC236}">
                    <a16:creationId xmlns:a16="http://schemas.microsoft.com/office/drawing/2014/main" id="{C689C5A6-55DE-41E6-9EDF-626AA0EE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8" name="Line 40">
                <a:extLst>
                  <a:ext uri="{FF2B5EF4-FFF2-40B4-BE49-F238E27FC236}">
                    <a16:creationId xmlns:a16="http://schemas.microsoft.com/office/drawing/2014/main" id="{E7A307D3-ACFB-4C0F-803B-017144C56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Line 41">
                <a:extLst>
                  <a:ext uri="{FF2B5EF4-FFF2-40B4-BE49-F238E27FC236}">
                    <a16:creationId xmlns:a16="http://schemas.microsoft.com/office/drawing/2014/main" id="{211C31C8-23ED-4B9E-83F5-533E38C1D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Rectangle 42">
                <a:extLst>
                  <a:ext uri="{FF2B5EF4-FFF2-40B4-BE49-F238E27FC236}">
                    <a16:creationId xmlns:a16="http://schemas.microsoft.com/office/drawing/2014/main" id="{46AF52BC-792A-45FC-B601-9686BA868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2" name="Group 43">
              <a:extLst>
                <a:ext uri="{FF2B5EF4-FFF2-40B4-BE49-F238E27FC236}">
                  <a16:creationId xmlns:a16="http://schemas.microsoft.com/office/drawing/2014/main" id="{E20F2747-DE2C-41D0-98CE-1AAB000A8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78867" name="Rectangle 44">
                <a:extLst>
                  <a:ext uri="{FF2B5EF4-FFF2-40B4-BE49-F238E27FC236}">
                    <a16:creationId xmlns:a16="http://schemas.microsoft.com/office/drawing/2014/main" id="{AFE53F48-BA6E-4BD2-B2B5-32541B530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68" name="Rectangle 45">
                <a:extLst>
                  <a:ext uri="{FF2B5EF4-FFF2-40B4-BE49-F238E27FC236}">
                    <a16:creationId xmlns:a16="http://schemas.microsoft.com/office/drawing/2014/main" id="{FBE9DC21-5399-4153-B7C1-5E111FCF0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69" name="Text Box 46">
                <a:extLst>
                  <a:ext uri="{FF2B5EF4-FFF2-40B4-BE49-F238E27FC236}">
                    <a16:creationId xmlns:a16="http://schemas.microsoft.com/office/drawing/2014/main" id="{D7558CCE-CB32-4802-AB88-D563E01F5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70" name="Text Box 47">
                <a:extLst>
                  <a:ext uri="{FF2B5EF4-FFF2-40B4-BE49-F238E27FC236}">
                    <a16:creationId xmlns:a16="http://schemas.microsoft.com/office/drawing/2014/main" id="{9FA311FB-D26E-4ACD-BC04-CDED4291A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=370</a:t>
                </a:r>
              </a:p>
            </p:txBody>
          </p:sp>
          <p:sp>
            <p:nvSpPr>
              <p:cNvPr id="78871" name="Text Box 48">
                <a:extLst>
                  <a:ext uri="{FF2B5EF4-FFF2-40B4-BE49-F238E27FC236}">
                    <a16:creationId xmlns:a16="http://schemas.microsoft.com/office/drawing/2014/main" id="{93BAAFBE-27DB-4D0E-9405-13084E0A4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72" name="Text Box 49">
                <a:extLst>
                  <a:ext uri="{FF2B5EF4-FFF2-40B4-BE49-F238E27FC236}">
                    <a16:creationId xmlns:a16="http://schemas.microsoft.com/office/drawing/2014/main" id="{DFDCE205-CE67-4902-9AA6-5283AE273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=1040</a:t>
                </a:r>
              </a:p>
            </p:txBody>
          </p:sp>
          <p:sp>
            <p:nvSpPr>
              <p:cNvPr id="78873" name="Line 50">
                <a:extLst>
                  <a:ext uri="{FF2B5EF4-FFF2-40B4-BE49-F238E27FC236}">
                    <a16:creationId xmlns:a16="http://schemas.microsoft.com/office/drawing/2014/main" id="{041BE916-1565-4A7B-9A6E-5EF639154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Line 51">
                <a:extLst>
                  <a:ext uri="{FF2B5EF4-FFF2-40B4-BE49-F238E27FC236}">
                    <a16:creationId xmlns:a16="http://schemas.microsoft.com/office/drawing/2014/main" id="{F555A252-A62A-4D4E-87E6-3C47C9203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52">
                <a:extLst>
                  <a:ext uri="{FF2B5EF4-FFF2-40B4-BE49-F238E27FC236}">
                    <a16:creationId xmlns:a16="http://schemas.microsoft.com/office/drawing/2014/main" id="{06E61954-916D-4037-8E82-3E499496E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6" name="Line 53">
                <a:extLst>
                  <a:ext uri="{FF2B5EF4-FFF2-40B4-BE49-F238E27FC236}">
                    <a16:creationId xmlns:a16="http://schemas.microsoft.com/office/drawing/2014/main" id="{0B4B55AA-2B9A-417E-86B9-788204A59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Line 54">
                <a:extLst>
                  <a:ext uri="{FF2B5EF4-FFF2-40B4-BE49-F238E27FC236}">
                    <a16:creationId xmlns:a16="http://schemas.microsoft.com/office/drawing/2014/main" id="{AB251D3E-FA86-49BB-B132-C549882AB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8" name="Rectangle 55">
                <a:extLst>
                  <a:ext uri="{FF2B5EF4-FFF2-40B4-BE49-F238E27FC236}">
                    <a16:creationId xmlns:a16="http://schemas.microsoft.com/office/drawing/2014/main" id="{A66477B2-B375-4B3B-BDE6-8E948F025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8863" name="Freeform 56">
              <a:extLst>
                <a:ext uri="{FF2B5EF4-FFF2-40B4-BE49-F238E27FC236}">
                  <a16:creationId xmlns:a16="http://schemas.microsoft.com/office/drawing/2014/main" id="{F44A46AC-61BB-41F8-B7B6-9FD4F614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">
              <a:extLst>
                <a:ext uri="{FF2B5EF4-FFF2-40B4-BE49-F238E27FC236}">
                  <a16:creationId xmlns:a16="http://schemas.microsoft.com/office/drawing/2014/main" id="{DF473595-D99E-44D4-BF87-E40185487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8">
              <a:extLst>
                <a:ext uri="{FF2B5EF4-FFF2-40B4-BE49-F238E27FC236}">
                  <a16:creationId xmlns:a16="http://schemas.microsoft.com/office/drawing/2014/main" id="{B99C433E-5B88-444F-A8A6-6BDEAB45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59">
              <a:extLst>
                <a:ext uri="{FF2B5EF4-FFF2-40B4-BE49-F238E27FC236}">
                  <a16:creationId xmlns:a16="http://schemas.microsoft.com/office/drawing/2014/main" id="{C80CC231-ECA9-421E-9D2D-885022347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alt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>
            <a:extLst>
              <a:ext uri="{FF2B5EF4-FFF2-40B4-BE49-F238E27FC236}">
                <a16:creationId xmlns:a16="http://schemas.microsoft.com/office/drawing/2014/main" id="{A6373592-BF35-487B-A5F3-68971098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example: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>
                <a:latin typeface="Gill Sans MT" panose="020B0502020104020203" pitchFamily="34" charset="0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>
                <a:latin typeface="Gill Sans MT" panose="020B0502020104020203" pitchFamily="34" charset="0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sp>
        <p:nvSpPr>
          <p:cNvPr id="577597" name="Text Box 61">
            <a:extLst>
              <a:ext uri="{FF2B5EF4-FFF2-40B4-BE49-F238E27FC236}">
                <a16:creationId xmlns:a16="http://schemas.microsoft.com/office/drawing/2014/main" id="{3F79CB4B-FEEE-4064-A8C8-914CA8B3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1480 bytes in </a:t>
            </a:r>
            <a:br>
              <a:rPr lang="en-US" altLang="en-US" sz="1800"/>
            </a:br>
            <a:r>
              <a:rPr lang="en-US" altLang="en-US" sz="1800"/>
              <a:t>data field</a:t>
            </a:r>
          </a:p>
        </p:txBody>
      </p:sp>
      <p:sp>
        <p:nvSpPr>
          <p:cNvPr id="577599" name="Text Box 63">
            <a:extLst>
              <a:ext uri="{FF2B5EF4-FFF2-40B4-BE49-F238E27FC236}">
                <a16:creationId xmlns:a16="http://schemas.microsoft.com/office/drawing/2014/main" id="{38CA9985-2C46-4360-82D8-9C2CAE83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offset =</a:t>
            </a:r>
          </a:p>
          <a:p>
            <a:r>
              <a:rPr lang="en-US" altLang="en-US" sz="1800"/>
              <a:t>1480/8 </a:t>
            </a:r>
          </a:p>
        </p:txBody>
      </p:sp>
      <p:sp>
        <p:nvSpPr>
          <p:cNvPr id="36873" name="Rectangle 66">
            <a:extLst>
              <a:ext uri="{FF2B5EF4-FFF2-40B4-BE49-F238E27FC236}">
                <a16:creationId xmlns:a16="http://schemas.microsoft.com/office/drawing/2014/main" id="{15554436-91DB-44B5-A612-80FB52F35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 fragmentation, reassembly</a:t>
            </a:r>
          </a:p>
        </p:txBody>
      </p:sp>
      <p:pic>
        <p:nvPicPr>
          <p:cNvPr id="78855" name="Picture 67" descr="underline_base">
            <a:extLst>
              <a:ext uri="{FF2B5EF4-FFF2-40B4-BE49-F238E27FC236}">
                <a16:creationId xmlns:a16="http://schemas.microsoft.com/office/drawing/2014/main" id="{7D42BE83-85DE-4D8A-B393-4477831AB3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>
            <a:extLst>
              <a:ext uri="{FF2B5EF4-FFF2-40B4-BE49-F238E27FC236}">
                <a16:creationId xmlns:a16="http://schemas.microsoft.com/office/drawing/2014/main" id="{03C7B1DA-05EB-487E-BA84-F999212B1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>
            <a:extLst>
              <a:ext uri="{FF2B5EF4-FFF2-40B4-BE49-F238E27FC236}">
                <a16:creationId xmlns:a16="http://schemas.microsoft.com/office/drawing/2014/main" id="{1AAEBD08-722C-4FC8-9600-FB9E74BAC2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8" name="Slide Number Placeholder 5">
            <a:extLst>
              <a:ext uri="{FF2B5EF4-FFF2-40B4-BE49-F238E27FC236}">
                <a16:creationId xmlns:a16="http://schemas.microsoft.com/office/drawing/2014/main" id="{F5972120-5499-4370-9AD6-19F7955E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55C4C6E4-B07C-4F23-B12A-B59CF7F64031}" type="slidenum">
              <a:rPr lang="en-US" altLang="en-US" sz="1200">
                <a:latin typeface="Tahoma" panose="020B0604030504040204" pitchFamily="34" charset="0"/>
              </a:rPr>
              <a:pPr/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8859" name="Footer Placeholder 2">
            <a:extLst>
              <a:ext uri="{FF2B5EF4-FFF2-40B4-BE49-F238E27FC236}">
                <a16:creationId xmlns:a16="http://schemas.microsoft.com/office/drawing/2014/main" id="{E1104BAD-932E-4D0C-9551-CA63C0AB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underline_base">
            <a:extLst>
              <a:ext uri="{FF2B5EF4-FFF2-40B4-BE49-F238E27FC236}">
                <a16:creationId xmlns:a16="http://schemas.microsoft.com/office/drawing/2014/main" id="{A88A3A2F-E490-4FEB-9DE5-BB9940FCA5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3">
            <a:extLst>
              <a:ext uri="{FF2B5EF4-FFF2-40B4-BE49-F238E27FC236}">
                <a16:creationId xmlns:a16="http://schemas.microsoft.com/office/drawing/2014/main" id="{1561CD41-3831-4A86-9C30-A506906672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4.1 Overview of Network layer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4.2 What</a:t>
            </a:r>
            <a:r>
              <a:rPr lang="ja-JP" altLang="en-US" sz="2400" dirty="0"/>
              <a:t>’</a:t>
            </a:r>
            <a:r>
              <a:rPr lang="en-US" altLang="ja-JP" sz="2400" dirty="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BD5F22C3-0C2C-4FF0-AB8B-2B1807A1A2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4.4 Generalized Forward and SDN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ED282920-E6E8-4F11-86B6-7805F6CF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79877" name="Slide Number Placeholder 5">
            <a:extLst>
              <a:ext uri="{FF2B5EF4-FFF2-40B4-BE49-F238E27FC236}">
                <a16:creationId xmlns:a16="http://schemas.microsoft.com/office/drawing/2014/main" id="{1E4F9846-9CF4-4411-A1E6-7238DC76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FFC6F9F-CC55-4889-9909-CE76301E3A4D}" type="slidenum">
              <a:rPr lang="en-US" altLang="en-US" sz="1200">
                <a:latin typeface="Tahoma" panose="020B0604030504040204" pitchFamily="34" charset="0"/>
              </a:rPr>
              <a:pPr/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9878" name="Footer Placeholder 2">
            <a:extLst>
              <a:ext uri="{FF2B5EF4-FFF2-40B4-BE49-F238E27FC236}">
                <a16:creationId xmlns:a16="http://schemas.microsoft.com/office/drawing/2014/main" id="{B8CC7125-696C-4674-A7FD-13DEEBB8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>
            <a:extLst>
              <a:ext uri="{FF2B5EF4-FFF2-40B4-BE49-F238E27FC236}">
                <a16:creationId xmlns:a16="http://schemas.microsoft.com/office/drawing/2014/main" id="{B320414C-58A1-4530-8AA1-7E39DFB9C99A}"/>
              </a:ext>
            </a:extLst>
          </p:cNvPr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Freeform 140">
            <a:extLst>
              <a:ext uri="{FF2B5EF4-FFF2-40B4-BE49-F238E27FC236}">
                <a16:creationId xmlns:a16="http://schemas.microsoft.com/office/drawing/2014/main" id="{09107D87-9482-405A-90E8-D183194EED03}"/>
              </a:ext>
            </a:extLst>
          </p:cNvPr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40">
            <a:extLst>
              <a:ext uri="{FF2B5EF4-FFF2-40B4-BE49-F238E27FC236}">
                <a16:creationId xmlns:a16="http://schemas.microsoft.com/office/drawing/2014/main" id="{9D4EC93A-ECB5-4C72-A92C-136AAA95AD49}"/>
              </a:ext>
            </a:extLst>
          </p:cNvPr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DD48378B-1EEB-4BC5-86B3-30FA69E9A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/>
              <a:t>IP addressing: introduction</a:t>
            </a:r>
            <a:endParaRPr lang="en-US" altLang="en-US"/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AC3C47D5-CB68-4981-B0CB-7574D9C66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en-US" i="1">
                <a:solidFill>
                  <a:srgbClr val="CC0000"/>
                </a:solidFill>
              </a:rPr>
              <a:t>IP address:</a:t>
            </a:r>
            <a:r>
              <a:rPr lang="en-US" altLang="en-US" sz="2400"/>
              <a:t> 32-bit identifier for host, router </a:t>
            </a:r>
            <a:r>
              <a:rPr lang="en-US" altLang="en-US" sz="2400" i="1"/>
              <a:t>interface</a:t>
            </a:r>
            <a:r>
              <a:rPr lang="en-US" altLang="en-US" sz="2400"/>
              <a:t> 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interface:</a:t>
            </a:r>
            <a:r>
              <a:rPr lang="en-US" altLang="en-US" sz="2400"/>
              <a:t> connection between host/router and physical link</a:t>
            </a:r>
          </a:p>
          <a:p>
            <a:pPr lvl="1"/>
            <a:r>
              <a:rPr lang="en-US" altLang="en-US" sz="2000">
                <a:latin typeface="Gill Sans MT" panose="020B0502020104020203" pitchFamily="34" charset="0"/>
              </a:rPr>
              <a:t>router</a:t>
            </a:r>
            <a:r>
              <a:rPr lang="ja-JP" altLang="en-US" sz="2000">
                <a:latin typeface="Gill Sans MT" panose="020B0502020104020203" pitchFamily="34" charset="0"/>
              </a:rPr>
              <a:t>’</a:t>
            </a:r>
            <a:r>
              <a:rPr lang="en-US" altLang="ja-JP" sz="2000">
                <a:latin typeface="Gill Sans MT" panose="020B0502020104020203" pitchFamily="34" charset="0"/>
              </a:rPr>
              <a:t>s typically have multiple interfaces</a:t>
            </a:r>
          </a:p>
          <a:p>
            <a:pPr lvl="1"/>
            <a:r>
              <a:rPr lang="en-US" altLang="en-US" sz="2000">
                <a:latin typeface="Gill Sans MT" panose="020B0502020104020203" pitchFamily="34" charset="0"/>
              </a:rPr>
              <a:t>host typically has one or two interfaces (e.g., wired Ethernet, wireless 802.11)</a:t>
            </a:r>
          </a:p>
          <a:p>
            <a:r>
              <a:rPr lang="en-US" altLang="en-US" sz="2400" i="1">
                <a:solidFill>
                  <a:srgbClr val="CC0000"/>
                </a:solidFill>
              </a:rPr>
              <a:t>IP addresses associated with each interface</a:t>
            </a:r>
          </a:p>
        </p:txBody>
      </p:sp>
      <p:sp>
        <p:nvSpPr>
          <p:cNvPr id="80902" name="Text Box 26">
            <a:extLst>
              <a:ext uri="{FF2B5EF4-FFF2-40B4-BE49-F238E27FC236}">
                <a16:creationId xmlns:a16="http://schemas.microsoft.com/office/drawing/2014/main" id="{ECC51F25-45FF-46F9-913D-AC55F43D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80903" name="Group 27">
            <a:extLst>
              <a:ext uri="{FF2B5EF4-FFF2-40B4-BE49-F238E27FC236}">
                <a16:creationId xmlns:a16="http://schemas.microsoft.com/office/drawing/2014/main" id="{E448ABA5-4DA9-45E4-88A7-954D320FE383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0966" name="Rectangle 28">
              <a:extLst>
                <a:ext uri="{FF2B5EF4-FFF2-40B4-BE49-F238E27FC236}">
                  <a16:creationId xmlns:a16="http://schemas.microsoft.com/office/drawing/2014/main" id="{94232010-8EA2-4ABC-A39D-E3DD9ECE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7" name="Text Box 29">
              <a:extLst>
                <a:ext uri="{FF2B5EF4-FFF2-40B4-BE49-F238E27FC236}">
                  <a16:creationId xmlns:a16="http://schemas.microsoft.com/office/drawing/2014/main" id="{A3824012-F161-47DC-9A3B-7A0B8ECCD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80904" name="Text Box 30">
            <a:extLst>
              <a:ext uri="{FF2B5EF4-FFF2-40B4-BE49-F238E27FC236}">
                <a16:creationId xmlns:a16="http://schemas.microsoft.com/office/drawing/2014/main" id="{0E09B6AB-CD42-44E6-B260-8A6B908F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05" name="Text Box 31">
            <a:extLst>
              <a:ext uri="{FF2B5EF4-FFF2-40B4-BE49-F238E27FC236}">
                <a16:creationId xmlns:a16="http://schemas.microsoft.com/office/drawing/2014/main" id="{CB34C07A-E3DA-49F1-A613-1CB59315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06" name="Line 32">
            <a:extLst>
              <a:ext uri="{FF2B5EF4-FFF2-40B4-BE49-F238E27FC236}">
                <a16:creationId xmlns:a16="http://schemas.microsoft.com/office/drawing/2014/main" id="{2E8EE209-E697-47F4-AC0C-C5196ABF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33">
            <a:extLst>
              <a:ext uri="{FF2B5EF4-FFF2-40B4-BE49-F238E27FC236}">
                <a16:creationId xmlns:a16="http://schemas.microsoft.com/office/drawing/2014/main" id="{96626C05-11B4-4D7D-9367-83844207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08" name="Line 36">
            <a:extLst>
              <a:ext uri="{FF2B5EF4-FFF2-40B4-BE49-F238E27FC236}">
                <a16:creationId xmlns:a16="http://schemas.microsoft.com/office/drawing/2014/main" id="{5A1762FE-B530-4F14-98CC-2BFD0C6D3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38">
            <a:extLst>
              <a:ext uri="{FF2B5EF4-FFF2-40B4-BE49-F238E27FC236}">
                <a16:creationId xmlns:a16="http://schemas.microsoft.com/office/drawing/2014/main" id="{F1077A66-6D25-49EE-905B-031D44CB2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41">
            <a:extLst>
              <a:ext uri="{FF2B5EF4-FFF2-40B4-BE49-F238E27FC236}">
                <a16:creationId xmlns:a16="http://schemas.microsoft.com/office/drawing/2014/main" id="{A1E37E86-A443-48AF-9F74-14A096EB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11" name="Text Box 44">
            <a:extLst>
              <a:ext uri="{FF2B5EF4-FFF2-40B4-BE49-F238E27FC236}">
                <a16:creationId xmlns:a16="http://schemas.microsoft.com/office/drawing/2014/main" id="{B3A7F01B-C522-4EDE-8362-D0E73082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12" name="Line 45">
            <a:extLst>
              <a:ext uri="{FF2B5EF4-FFF2-40B4-BE49-F238E27FC236}">
                <a16:creationId xmlns:a16="http://schemas.microsoft.com/office/drawing/2014/main" id="{172F6159-783D-4907-8601-9092DE05F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47">
            <a:extLst>
              <a:ext uri="{FF2B5EF4-FFF2-40B4-BE49-F238E27FC236}">
                <a16:creationId xmlns:a16="http://schemas.microsoft.com/office/drawing/2014/main" id="{6412FE8D-67AE-4FD2-A7BD-F91F7BD835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48">
            <a:extLst>
              <a:ext uri="{FF2B5EF4-FFF2-40B4-BE49-F238E27FC236}">
                <a16:creationId xmlns:a16="http://schemas.microsoft.com/office/drawing/2014/main" id="{43F60AD3-CD8F-4C3E-92B5-13114ACB98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53">
            <a:extLst>
              <a:ext uri="{FF2B5EF4-FFF2-40B4-BE49-F238E27FC236}">
                <a16:creationId xmlns:a16="http://schemas.microsoft.com/office/drawing/2014/main" id="{1200179C-5A33-4EB2-A684-BACFBE24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0916" name="Text Box 56">
            <a:extLst>
              <a:ext uri="{FF2B5EF4-FFF2-40B4-BE49-F238E27FC236}">
                <a16:creationId xmlns:a16="http://schemas.microsoft.com/office/drawing/2014/main" id="{2D394F14-5E1C-4628-B183-271634702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80917" name="Group 57">
            <a:extLst>
              <a:ext uri="{FF2B5EF4-FFF2-40B4-BE49-F238E27FC236}">
                <a16:creationId xmlns:a16="http://schemas.microsoft.com/office/drawing/2014/main" id="{339435E9-DDA5-4888-9B59-764BAC7B517D}"/>
              </a:ext>
            </a:extLst>
          </p:cNvPr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0964" name="Rectangle 58">
              <a:extLst>
                <a:ext uri="{FF2B5EF4-FFF2-40B4-BE49-F238E27FC236}">
                  <a16:creationId xmlns:a16="http://schemas.microsoft.com/office/drawing/2014/main" id="{D89ED5BD-F5E9-403B-821E-6BE7AB5D5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5" name="Text Box 59">
              <a:extLst>
                <a:ext uri="{FF2B5EF4-FFF2-40B4-BE49-F238E27FC236}">
                  <a16:creationId xmlns:a16="http://schemas.microsoft.com/office/drawing/2014/main" id="{A98DB1B3-C0EF-4B45-BBDA-DC18FE93C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80918" name="Text Box 60">
            <a:extLst>
              <a:ext uri="{FF2B5EF4-FFF2-40B4-BE49-F238E27FC236}">
                <a16:creationId xmlns:a16="http://schemas.microsoft.com/office/drawing/2014/main" id="{CCC0BA37-D893-40AC-875E-298503D0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223.1.1.1 = 11011111 00000001 00000001 00000001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0919" name="Freeform 61">
            <a:extLst>
              <a:ext uri="{FF2B5EF4-FFF2-40B4-BE49-F238E27FC236}">
                <a16:creationId xmlns:a16="http://schemas.microsoft.com/office/drawing/2014/main" id="{F89F6BEC-8C9F-438B-BD0E-1323499567A6}"/>
              </a:ext>
            </a:extLst>
          </p:cNvPr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Freeform 62">
            <a:extLst>
              <a:ext uri="{FF2B5EF4-FFF2-40B4-BE49-F238E27FC236}">
                <a16:creationId xmlns:a16="http://schemas.microsoft.com/office/drawing/2014/main" id="{303D3FB9-E5D7-4DAB-B08F-AE5F205D35A4}"/>
              </a:ext>
            </a:extLst>
          </p:cNvPr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Freeform 63">
            <a:extLst>
              <a:ext uri="{FF2B5EF4-FFF2-40B4-BE49-F238E27FC236}">
                <a16:creationId xmlns:a16="http://schemas.microsoft.com/office/drawing/2014/main" id="{B3493E5D-4B43-4D52-8487-95CDAF27FADD}"/>
              </a:ext>
            </a:extLst>
          </p:cNvPr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Freeform 64">
            <a:extLst>
              <a:ext uri="{FF2B5EF4-FFF2-40B4-BE49-F238E27FC236}">
                <a16:creationId xmlns:a16="http://schemas.microsoft.com/office/drawing/2014/main" id="{17006EE2-F700-48E4-A7CA-91DAF53E4C47}"/>
              </a:ext>
            </a:extLst>
          </p:cNvPr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3" name="Text Box 65">
            <a:extLst>
              <a:ext uri="{FF2B5EF4-FFF2-40B4-BE49-F238E27FC236}">
                <a16:creationId xmlns:a16="http://schemas.microsoft.com/office/drawing/2014/main" id="{95D27D9A-C8D5-40AE-9F77-6013C2DB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0924" name="Text Box 66">
            <a:extLst>
              <a:ext uri="{FF2B5EF4-FFF2-40B4-BE49-F238E27FC236}">
                <a16:creationId xmlns:a16="http://schemas.microsoft.com/office/drawing/2014/main" id="{7F894C28-3B7E-4A65-834B-EA6EE83A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0925" name="Text Box 67">
            <a:extLst>
              <a:ext uri="{FF2B5EF4-FFF2-40B4-BE49-F238E27FC236}">
                <a16:creationId xmlns:a16="http://schemas.microsoft.com/office/drawing/2014/main" id="{EA453925-A4B0-4C03-95AD-0559D2B4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0926" name="Text Box 68">
            <a:extLst>
              <a:ext uri="{FF2B5EF4-FFF2-40B4-BE49-F238E27FC236}">
                <a16:creationId xmlns:a16="http://schemas.microsoft.com/office/drawing/2014/main" id="{77CDA021-F6F0-4BAB-8B7A-A9EF9EA02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grpSp>
        <p:nvGrpSpPr>
          <p:cNvPr id="80927" name="Group 73">
            <a:extLst>
              <a:ext uri="{FF2B5EF4-FFF2-40B4-BE49-F238E27FC236}">
                <a16:creationId xmlns:a16="http://schemas.microsoft.com/office/drawing/2014/main" id="{49D5B512-715F-4309-8CDA-E41158118708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0962" name="Picture 74" descr="desktop_computer_stylized_medium">
              <a:extLst>
                <a:ext uri="{FF2B5EF4-FFF2-40B4-BE49-F238E27FC236}">
                  <a16:creationId xmlns:a16="http://schemas.microsoft.com/office/drawing/2014/main" id="{23C1C925-D814-4641-B51B-7D2AA76EC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>
              <a:extLst>
                <a:ext uri="{FF2B5EF4-FFF2-40B4-BE49-F238E27FC236}">
                  <a16:creationId xmlns:a16="http://schemas.microsoft.com/office/drawing/2014/main" id="{B8E91676-8C01-40D4-AEDC-BB87286E84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80">
            <a:extLst>
              <a:ext uri="{FF2B5EF4-FFF2-40B4-BE49-F238E27FC236}">
                <a16:creationId xmlns:a16="http://schemas.microsoft.com/office/drawing/2014/main" id="{5EA1ED29-5C72-44FD-AB3B-612B0E670C20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81" descr="desktop_computer_stylized_medium">
              <a:extLst>
                <a:ext uri="{FF2B5EF4-FFF2-40B4-BE49-F238E27FC236}">
                  <a16:creationId xmlns:a16="http://schemas.microsoft.com/office/drawing/2014/main" id="{1177C8B6-9F6E-46CE-9D13-EFDC77E21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>
              <a:extLst>
                <a:ext uri="{FF2B5EF4-FFF2-40B4-BE49-F238E27FC236}">
                  <a16:creationId xmlns:a16="http://schemas.microsoft.com/office/drawing/2014/main" id="{CD51F3A0-8D8A-4B3F-85C2-2D114DB72F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83">
            <a:extLst>
              <a:ext uri="{FF2B5EF4-FFF2-40B4-BE49-F238E27FC236}">
                <a16:creationId xmlns:a16="http://schemas.microsoft.com/office/drawing/2014/main" id="{3047E0B6-EDD0-4DE5-85C2-7FFD8F9862EF}"/>
              </a:ext>
            </a:extLst>
          </p:cNvPr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84" descr="desktop_computer_stylized_medium">
              <a:extLst>
                <a:ext uri="{FF2B5EF4-FFF2-40B4-BE49-F238E27FC236}">
                  <a16:creationId xmlns:a16="http://schemas.microsoft.com/office/drawing/2014/main" id="{D8275230-F18B-4E35-8C7C-0CAA833A0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>
              <a:extLst>
                <a:ext uri="{FF2B5EF4-FFF2-40B4-BE49-F238E27FC236}">
                  <a16:creationId xmlns:a16="http://schemas.microsoft.com/office/drawing/2014/main" id="{F1BD4702-1E2F-4297-993B-3F329590A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87">
            <a:extLst>
              <a:ext uri="{FF2B5EF4-FFF2-40B4-BE49-F238E27FC236}">
                <a16:creationId xmlns:a16="http://schemas.microsoft.com/office/drawing/2014/main" id="{13A0BC73-258D-4A38-B56E-A1D62546A3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0956" name="Picture 88" descr="desktop_computer_stylized_medium">
              <a:extLst>
                <a:ext uri="{FF2B5EF4-FFF2-40B4-BE49-F238E27FC236}">
                  <a16:creationId xmlns:a16="http://schemas.microsoft.com/office/drawing/2014/main" id="{09B2A1F9-6232-4F77-A224-9A928E3CB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>
              <a:extLst>
                <a:ext uri="{FF2B5EF4-FFF2-40B4-BE49-F238E27FC236}">
                  <a16:creationId xmlns:a16="http://schemas.microsoft.com/office/drawing/2014/main" id="{010C1316-12ED-4524-9555-FD12DED4CB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1" name="Group 90">
            <a:extLst>
              <a:ext uri="{FF2B5EF4-FFF2-40B4-BE49-F238E27FC236}">
                <a16:creationId xmlns:a16="http://schemas.microsoft.com/office/drawing/2014/main" id="{9415E855-64AB-4F59-A4EF-9A9B0399B8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0954" name="Picture 91" descr="desktop_computer_stylized_medium">
              <a:extLst>
                <a:ext uri="{FF2B5EF4-FFF2-40B4-BE49-F238E27FC236}">
                  <a16:creationId xmlns:a16="http://schemas.microsoft.com/office/drawing/2014/main" id="{0846EBDF-5DC8-48C7-B28B-0F1E0CDA1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>
              <a:extLst>
                <a:ext uri="{FF2B5EF4-FFF2-40B4-BE49-F238E27FC236}">
                  <a16:creationId xmlns:a16="http://schemas.microsoft.com/office/drawing/2014/main" id="{53365565-7746-4A38-8803-5A939EA9CD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2" name="Group 93">
            <a:extLst>
              <a:ext uri="{FF2B5EF4-FFF2-40B4-BE49-F238E27FC236}">
                <a16:creationId xmlns:a16="http://schemas.microsoft.com/office/drawing/2014/main" id="{D4C10F3E-58CE-46C0-919E-190BE5D4E3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94" descr="desktop_computer_stylized_medium">
              <a:extLst>
                <a:ext uri="{FF2B5EF4-FFF2-40B4-BE49-F238E27FC236}">
                  <a16:creationId xmlns:a16="http://schemas.microsoft.com/office/drawing/2014/main" id="{05C8CC42-C264-47B6-9F86-B54B4CBA8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>
              <a:extLst>
                <a:ext uri="{FF2B5EF4-FFF2-40B4-BE49-F238E27FC236}">
                  <a16:creationId xmlns:a16="http://schemas.microsoft.com/office/drawing/2014/main" id="{36EEEF23-9B51-488F-892B-33D8BC3992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3" name="Group 96">
            <a:extLst>
              <a:ext uri="{FF2B5EF4-FFF2-40B4-BE49-F238E27FC236}">
                <a16:creationId xmlns:a16="http://schemas.microsoft.com/office/drawing/2014/main" id="{25DA8232-C866-4FCA-9798-8599A1CB29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97" descr="desktop_computer_stylized_medium">
              <a:extLst>
                <a:ext uri="{FF2B5EF4-FFF2-40B4-BE49-F238E27FC236}">
                  <a16:creationId xmlns:a16="http://schemas.microsoft.com/office/drawing/2014/main" id="{F5B0CA9B-987E-4D4A-B27B-9857BD9B7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>
              <a:extLst>
                <a:ext uri="{FF2B5EF4-FFF2-40B4-BE49-F238E27FC236}">
                  <a16:creationId xmlns:a16="http://schemas.microsoft.com/office/drawing/2014/main" id="{BD46AAD0-FEEA-42F1-8200-B0FEC77819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4" name="Group 99">
            <a:extLst>
              <a:ext uri="{FF2B5EF4-FFF2-40B4-BE49-F238E27FC236}">
                <a16:creationId xmlns:a16="http://schemas.microsoft.com/office/drawing/2014/main" id="{F23A1C41-97F4-4D5C-B345-9AB210BFD2EF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>
              <a:extLst>
                <a:ext uri="{FF2B5EF4-FFF2-40B4-BE49-F238E27FC236}">
                  <a16:creationId xmlns:a16="http://schemas.microsoft.com/office/drawing/2014/main" id="{8B536AA3-90AF-4DD3-920A-EEF05DB9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3" name="Rectangle 410">
              <a:extLst>
                <a:ext uri="{FF2B5EF4-FFF2-40B4-BE49-F238E27FC236}">
                  <a16:creationId xmlns:a16="http://schemas.microsoft.com/office/drawing/2014/main" id="{D9D92657-081D-40C1-826D-764E91F1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4" name="Oval 411">
              <a:extLst>
                <a:ext uri="{FF2B5EF4-FFF2-40B4-BE49-F238E27FC236}">
                  <a16:creationId xmlns:a16="http://schemas.microsoft.com/office/drawing/2014/main" id="{DF388531-1ECD-46C0-A3B9-B6EB9997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0945" name="Group 103">
              <a:extLst>
                <a:ext uri="{FF2B5EF4-FFF2-40B4-BE49-F238E27FC236}">
                  <a16:creationId xmlns:a16="http://schemas.microsoft.com/office/drawing/2014/main" id="{79309A59-86E9-48BA-B942-470C01F1B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>
                <a:extLst>
                  <a:ext uri="{FF2B5EF4-FFF2-40B4-BE49-F238E27FC236}">
                    <a16:creationId xmlns:a16="http://schemas.microsoft.com/office/drawing/2014/main" id="{FDA2C5DD-D4A7-4066-8059-89E2BC7C5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05">
                <a:extLst>
                  <a:ext uri="{FF2B5EF4-FFF2-40B4-BE49-F238E27FC236}">
                    <a16:creationId xmlns:a16="http://schemas.microsoft.com/office/drawing/2014/main" id="{3EDC064C-209F-493B-AE0D-4B30042B6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06">
              <a:extLst>
                <a:ext uri="{FF2B5EF4-FFF2-40B4-BE49-F238E27FC236}">
                  <a16:creationId xmlns:a16="http://schemas.microsoft.com/office/drawing/2014/main" id="{BEEB3A94-1C30-451F-8458-3635D6A9B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07">
              <a:extLst>
                <a:ext uri="{FF2B5EF4-FFF2-40B4-BE49-F238E27FC236}">
                  <a16:creationId xmlns:a16="http://schemas.microsoft.com/office/drawing/2014/main" id="{A2B0043B-5405-434A-AD22-9E32FE1E0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35" name="Picture 108" descr="underline_base">
            <a:extLst>
              <a:ext uri="{FF2B5EF4-FFF2-40B4-BE49-F238E27FC236}">
                <a16:creationId xmlns:a16="http://schemas.microsoft.com/office/drawing/2014/main" id="{394768CF-AC7A-466E-A266-6DCD69A0E26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>
            <a:extLst>
              <a:ext uri="{FF2B5EF4-FFF2-40B4-BE49-F238E27FC236}">
                <a16:creationId xmlns:a16="http://schemas.microsoft.com/office/drawing/2014/main" id="{18014AF9-3B9C-4343-89B9-9642D32E0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Line 7">
            <a:extLst>
              <a:ext uri="{FF2B5EF4-FFF2-40B4-BE49-F238E27FC236}">
                <a16:creationId xmlns:a16="http://schemas.microsoft.com/office/drawing/2014/main" id="{52BE51D0-44B3-4BE8-A317-E5C69D28B0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8">
            <a:extLst>
              <a:ext uri="{FF2B5EF4-FFF2-40B4-BE49-F238E27FC236}">
                <a16:creationId xmlns:a16="http://schemas.microsoft.com/office/drawing/2014/main" id="{18638198-8C02-4D35-A5DB-563C4A78A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11">
            <a:extLst>
              <a:ext uri="{FF2B5EF4-FFF2-40B4-BE49-F238E27FC236}">
                <a16:creationId xmlns:a16="http://schemas.microsoft.com/office/drawing/2014/main" id="{A887830C-0CF6-4F8B-AE62-4920FB0CC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Slide Number Placeholder 5">
            <a:extLst>
              <a:ext uri="{FF2B5EF4-FFF2-40B4-BE49-F238E27FC236}">
                <a16:creationId xmlns:a16="http://schemas.microsoft.com/office/drawing/2014/main" id="{ECD68419-F16D-4546-B4F9-36DD1212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58787E8C-295A-4EF5-808A-B75711C52371}" type="slidenum">
              <a:rPr lang="en-US" altLang="en-US" sz="1200">
                <a:latin typeface="Tahoma" panose="020B0604030504040204" pitchFamily="34" charset="0"/>
              </a:rPr>
              <a:pPr/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0941" name="Footer Placeholder 2">
            <a:extLst>
              <a:ext uri="{FF2B5EF4-FFF2-40B4-BE49-F238E27FC236}">
                <a16:creationId xmlns:a16="http://schemas.microsoft.com/office/drawing/2014/main" id="{C5CAB547-AC93-487D-9CCB-8F33BE34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eeform 140">
            <a:extLst>
              <a:ext uri="{FF2B5EF4-FFF2-40B4-BE49-F238E27FC236}">
                <a16:creationId xmlns:a16="http://schemas.microsoft.com/office/drawing/2014/main" id="{83258B0D-663B-4A3F-8E29-156D6EE25ACD}"/>
              </a:ext>
            </a:extLst>
          </p:cNvPr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Freeform 140">
            <a:extLst>
              <a:ext uri="{FF2B5EF4-FFF2-40B4-BE49-F238E27FC236}">
                <a16:creationId xmlns:a16="http://schemas.microsoft.com/office/drawing/2014/main" id="{F1EFFCD3-3F76-443E-8C9F-750DA8246DAC}"/>
              </a:ext>
            </a:extLst>
          </p:cNvPr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Freeform 140">
            <a:extLst>
              <a:ext uri="{FF2B5EF4-FFF2-40B4-BE49-F238E27FC236}">
                <a16:creationId xmlns:a16="http://schemas.microsoft.com/office/drawing/2014/main" id="{A3FBC239-666F-4B9D-BFBD-A575E0F4D520}"/>
              </a:ext>
            </a:extLst>
          </p:cNvPr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C5C1C9E1-6BBA-4DD9-954E-2C0411F14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/>
              <a:t>IP addressing: introduction</a:t>
            </a:r>
            <a:endParaRPr lang="en-US" altLang="en-US"/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1F3ED9C6-0757-4387-90A6-14C9B2B942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Q: how are interfaces actually connected?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A: </a:t>
            </a:r>
            <a:r>
              <a:rPr lang="en-US" altLang="en-US" i="1"/>
              <a:t>we’ll learn about that in chapter 5, 6.</a:t>
            </a:r>
          </a:p>
        </p:txBody>
      </p:sp>
      <p:sp>
        <p:nvSpPr>
          <p:cNvPr id="81926" name="Line 5">
            <a:extLst>
              <a:ext uri="{FF2B5EF4-FFF2-40B4-BE49-F238E27FC236}">
                <a16:creationId xmlns:a16="http://schemas.microsoft.com/office/drawing/2014/main" id="{B6B48F83-601D-4D98-8F5B-53C75F055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E8597E81-BF3D-472B-8BF8-0520026D3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29916097-D4C2-495B-870E-009FA5526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1">
            <a:extLst>
              <a:ext uri="{FF2B5EF4-FFF2-40B4-BE49-F238E27FC236}">
                <a16:creationId xmlns:a16="http://schemas.microsoft.com/office/drawing/2014/main" id="{3E383A65-C9AB-485D-B616-4A51755F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26">
            <a:extLst>
              <a:ext uri="{FF2B5EF4-FFF2-40B4-BE49-F238E27FC236}">
                <a16:creationId xmlns:a16="http://schemas.microsoft.com/office/drawing/2014/main" id="{F08D6E46-5DB2-45C9-9A0F-AB207877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81931" name="Group 27">
            <a:extLst>
              <a:ext uri="{FF2B5EF4-FFF2-40B4-BE49-F238E27FC236}">
                <a16:creationId xmlns:a16="http://schemas.microsoft.com/office/drawing/2014/main" id="{14B0737D-2C4E-48BA-8D43-D10111542F2B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1993" name="Rectangle 28">
              <a:extLst>
                <a:ext uri="{FF2B5EF4-FFF2-40B4-BE49-F238E27FC236}">
                  <a16:creationId xmlns:a16="http://schemas.microsoft.com/office/drawing/2014/main" id="{9A48A6CF-5209-4FF0-BF00-C1A86AAD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4" name="Text Box 29">
              <a:extLst>
                <a:ext uri="{FF2B5EF4-FFF2-40B4-BE49-F238E27FC236}">
                  <a16:creationId xmlns:a16="http://schemas.microsoft.com/office/drawing/2014/main" id="{D52E575E-1E03-4C13-94BA-8B1B1E6AA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81932" name="Text Box 30">
            <a:extLst>
              <a:ext uri="{FF2B5EF4-FFF2-40B4-BE49-F238E27FC236}">
                <a16:creationId xmlns:a16="http://schemas.microsoft.com/office/drawing/2014/main" id="{46BEC2A8-24CE-46A9-9CF7-84A920E6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33" name="Text Box 31">
            <a:extLst>
              <a:ext uri="{FF2B5EF4-FFF2-40B4-BE49-F238E27FC236}">
                <a16:creationId xmlns:a16="http://schemas.microsoft.com/office/drawing/2014/main" id="{1DCAB2C1-CD64-41D9-AA41-F00FEBD0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34" name="Line 32">
            <a:extLst>
              <a:ext uri="{FF2B5EF4-FFF2-40B4-BE49-F238E27FC236}">
                <a16:creationId xmlns:a16="http://schemas.microsoft.com/office/drawing/2014/main" id="{C143AB3A-8FD4-4A0A-867E-B2F6CEAF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33">
            <a:extLst>
              <a:ext uri="{FF2B5EF4-FFF2-40B4-BE49-F238E27FC236}">
                <a16:creationId xmlns:a16="http://schemas.microsoft.com/office/drawing/2014/main" id="{80EFB994-1864-4450-AB03-4FAAD7EDB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36" name="Line 36">
            <a:extLst>
              <a:ext uri="{FF2B5EF4-FFF2-40B4-BE49-F238E27FC236}">
                <a16:creationId xmlns:a16="http://schemas.microsoft.com/office/drawing/2014/main" id="{B0A3A9A9-9F42-4AF2-8F6D-19C834ADB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38">
            <a:extLst>
              <a:ext uri="{FF2B5EF4-FFF2-40B4-BE49-F238E27FC236}">
                <a16:creationId xmlns:a16="http://schemas.microsoft.com/office/drawing/2014/main" id="{60D75ED9-7687-400A-B3B5-670AA6A51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1">
            <a:extLst>
              <a:ext uri="{FF2B5EF4-FFF2-40B4-BE49-F238E27FC236}">
                <a16:creationId xmlns:a16="http://schemas.microsoft.com/office/drawing/2014/main" id="{99FFF04C-D193-4251-ACED-31735291A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39" name="Text Box 44">
            <a:extLst>
              <a:ext uri="{FF2B5EF4-FFF2-40B4-BE49-F238E27FC236}">
                <a16:creationId xmlns:a16="http://schemas.microsoft.com/office/drawing/2014/main" id="{1689457B-C5A4-441C-9C0B-4B5B5E54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40" name="Line 45">
            <a:extLst>
              <a:ext uri="{FF2B5EF4-FFF2-40B4-BE49-F238E27FC236}">
                <a16:creationId xmlns:a16="http://schemas.microsoft.com/office/drawing/2014/main" id="{09891FEB-9802-406D-A1AC-19F42B9E8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7">
            <a:extLst>
              <a:ext uri="{FF2B5EF4-FFF2-40B4-BE49-F238E27FC236}">
                <a16:creationId xmlns:a16="http://schemas.microsoft.com/office/drawing/2014/main" id="{53762B68-0CD6-4D42-89FA-995841CF7A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8">
            <a:extLst>
              <a:ext uri="{FF2B5EF4-FFF2-40B4-BE49-F238E27FC236}">
                <a16:creationId xmlns:a16="http://schemas.microsoft.com/office/drawing/2014/main" id="{64731FF0-FDB5-48F2-8FC8-643890FFD7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3">
            <a:extLst>
              <a:ext uri="{FF2B5EF4-FFF2-40B4-BE49-F238E27FC236}">
                <a16:creationId xmlns:a16="http://schemas.microsoft.com/office/drawing/2014/main" id="{D511AE25-892C-408C-9650-FD1A1E5A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81944" name="Text Box 56">
            <a:extLst>
              <a:ext uri="{FF2B5EF4-FFF2-40B4-BE49-F238E27FC236}">
                <a16:creationId xmlns:a16="http://schemas.microsoft.com/office/drawing/2014/main" id="{2FFC098C-D53A-4704-90DF-F9AFD5E8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81945" name="Group 57">
            <a:extLst>
              <a:ext uri="{FF2B5EF4-FFF2-40B4-BE49-F238E27FC236}">
                <a16:creationId xmlns:a16="http://schemas.microsoft.com/office/drawing/2014/main" id="{36F7FE79-7E8F-4F78-929F-C0E19C3ABB46}"/>
              </a:ext>
            </a:extLst>
          </p:cNvPr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1991" name="Rectangle 58">
              <a:extLst>
                <a:ext uri="{FF2B5EF4-FFF2-40B4-BE49-F238E27FC236}">
                  <a16:creationId xmlns:a16="http://schemas.microsoft.com/office/drawing/2014/main" id="{3A65ED77-50F4-41C4-B980-D2D8D8CD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2" name="Text Box 59">
              <a:extLst>
                <a:ext uri="{FF2B5EF4-FFF2-40B4-BE49-F238E27FC236}">
                  <a16:creationId xmlns:a16="http://schemas.microsoft.com/office/drawing/2014/main" id="{F70B40D7-92A1-496A-A825-7ED2DD32A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946" name="Group 73">
            <a:extLst>
              <a:ext uri="{FF2B5EF4-FFF2-40B4-BE49-F238E27FC236}">
                <a16:creationId xmlns:a16="http://schemas.microsoft.com/office/drawing/2014/main" id="{D0529504-329D-477A-9361-24994889C1FF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1989" name="Picture 74" descr="desktop_computer_stylized_medium">
              <a:extLst>
                <a:ext uri="{FF2B5EF4-FFF2-40B4-BE49-F238E27FC236}">
                  <a16:creationId xmlns:a16="http://schemas.microsoft.com/office/drawing/2014/main" id="{84547FB5-4746-43DF-9270-D12B2348D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0" name="Freeform 75">
              <a:extLst>
                <a:ext uri="{FF2B5EF4-FFF2-40B4-BE49-F238E27FC236}">
                  <a16:creationId xmlns:a16="http://schemas.microsoft.com/office/drawing/2014/main" id="{FD3E5229-310F-47EB-A949-3EB9FB4668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7" name="Group 80">
            <a:extLst>
              <a:ext uri="{FF2B5EF4-FFF2-40B4-BE49-F238E27FC236}">
                <a16:creationId xmlns:a16="http://schemas.microsoft.com/office/drawing/2014/main" id="{13AAAA1D-C98F-44EF-BA2D-CC5334978FC9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1987" name="Picture 81" descr="desktop_computer_stylized_medium">
              <a:extLst>
                <a:ext uri="{FF2B5EF4-FFF2-40B4-BE49-F238E27FC236}">
                  <a16:creationId xmlns:a16="http://schemas.microsoft.com/office/drawing/2014/main" id="{18BF5FE6-5613-443A-80EB-FDFA4DCB5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8" name="Freeform 82">
              <a:extLst>
                <a:ext uri="{FF2B5EF4-FFF2-40B4-BE49-F238E27FC236}">
                  <a16:creationId xmlns:a16="http://schemas.microsoft.com/office/drawing/2014/main" id="{9B4BF537-5B76-47BD-AC4F-689E490EE1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8" name="Group 83">
            <a:extLst>
              <a:ext uri="{FF2B5EF4-FFF2-40B4-BE49-F238E27FC236}">
                <a16:creationId xmlns:a16="http://schemas.microsoft.com/office/drawing/2014/main" id="{1F5220FF-8F04-49C7-B512-C0F348DB6583}"/>
              </a:ext>
            </a:extLst>
          </p:cNvPr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1985" name="Picture 84" descr="desktop_computer_stylized_medium">
              <a:extLst>
                <a:ext uri="{FF2B5EF4-FFF2-40B4-BE49-F238E27FC236}">
                  <a16:creationId xmlns:a16="http://schemas.microsoft.com/office/drawing/2014/main" id="{F5B8A876-07A0-47EA-97BE-55146FD0C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6" name="Freeform 85">
              <a:extLst>
                <a:ext uri="{FF2B5EF4-FFF2-40B4-BE49-F238E27FC236}">
                  <a16:creationId xmlns:a16="http://schemas.microsoft.com/office/drawing/2014/main" id="{BA6A5312-BDBB-40A2-A84A-1940ED6BE3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9" name="Group 87">
            <a:extLst>
              <a:ext uri="{FF2B5EF4-FFF2-40B4-BE49-F238E27FC236}">
                <a16:creationId xmlns:a16="http://schemas.microsoft.com/office/drawing/2014/main" id="{352FD1BC-4AE6-4F20-BA09-2195731B60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1983" name="Picture 88" descr="desktop_computer_stylized_medium">
              <a:extLst>
                <a:ext uri="{FF2B5EF4-FFF2-40B4-BE49-F238E27FC236}">
                  <a16:creationId xmlns:a16="http://schemas.microsoft.com/office/drawing/2014/main" id="{65014010-0DD0-47FF-AAB8-6048DBB1E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4" name="Freeform 89">
              <a:extLst>
                <a:ext uri="{FF2B5EF4-FFF2-40B4-BE49-F238E27FC236}">
                  <a16:creationId xmlns:a16="http://schemas.microsoft.com/office/drawing/2014/main" id="{68F65F0C-40DE-4656-B15E-1518406982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0" name="Group 90">
            <a:extLst>
              <a:ext uri="{FF2B5EF4-FFF2-40B4-BE49-F238E27FC236}">
                <a16:creationId xmlns:a16="http://schemas.microsoft.com/office/drawing/2014/main" id="{B90870BE-3B58-4165-BE4A-EF38AA994A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1981" name="Picture 91" descr="desktop_computer_stylized_medium">
              <a:extLst>
                <a:ext uri="{FF2B5EF4-FFF2-40B4-BE49-F238E27FC236}">
                  <a16:creationId xmlns:a16="http://schemas.microsoft.com/office/drawing/2014/main" id="{9C38D3BB-8386-4ABA-B81D-D2D1A9812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2" name="Freeform 92">
              <a:extLst>
                <a:ext uri="{FF2B5EF4-FFF2-40B4-BE49-F238E27FC236}">
                  <a16:creationId xmlns:a16="http://schemas.microsoft.com/office/drawing/2014/main" id="{3C550D0D-1A46-4641-9E6A-A13BEA88EA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1" name="Group 93">
            <a:extLst>
              <a:ext uri="{FF2B5EF4-FFF2-40B4-BE49-F238E27FC236}">
                <a16:creationId xmlns:a16="http://schemas.microsoft.com/office/drawing/2014/main" id="{B9DC148A-A0D2-479F-B1F7-96EE0308B8A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1979" name="Picture 94" descr="desktop_computer_stylized_medium">
              <a:extLst>
                <a:ext uri="{FF2B5EF4-FFF2-40B4-BE49-F238E27FC236}">
                  <a16:creationId xmlns:a16="http://schemas.microsoft.com/office/drawing/2014/main" id="{1D680CD7-D5B0-4051-9819-56DBA4C44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Freeform 95">
              <a:extLst>
                <a:ext uri="{FF2B5EF4-FFF2-40B4-BE49-F238E27FC236}">
                  <a16:creationId xmlns:a16="http://schemas.microsoft.com/office/drawing/2014/main" id="{6031DB68-EAE5-41AE-BC1A-1B53331F73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2" name="Group 96">
            <a:extLst>
              <a:ext uri="{FF2B5EF4-FFF2-40B4-BE49-F238E27FC236}">
                <a16:creationId xmlns:a16="http://schemas.microsoft.com/office/drawing/2014/main" id="{3CDA9E27-BE9B-44F3-8756-E1C97A35F5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1977" name="Picture 97" descr="desktop_computer_stylized_medium">
              <a:extLst>
                <a:ext uri="{FF2B5EF4-FFF2-40B4-BE49-F238E27FC236}">
                  <a16:creationId xmlns:a16="http://schemas.microsoft.com/office/drawing/2014/main" id="{CF4FF8A7-4E6D-425E-A87D-FB04E3F9B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8" name="Freeform 98">
              <a:extLst>
                <a:ext uri="{FF2B5EF4-FFF2-40B4-BE49-F238E27FC236}">
                  <a16:creationId xmlns:a16="http://schemas.microsoft.com/office/drawing/2014/main" id="{F5C33402-1ED9-41CD-8869-ACBF3CCC13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3" name="Group 99">
            <a:extLst>
              <a:ext uri="{FF2B5EF4-FFF2-40B4-BE49-F238E27FC236}">
                <a16:creationId xmlns:a16="http://schemas.microsoft.com/office/drawing/2014/main" id="{AFB9C99C-08E2-40B5-916A-740DCF421BFD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1969" name="Oval 407">
              <a:extLst>
                <a:ext uri="{FF2B5EF4-FFF2-40B4-BE49-F238E27FC236}">
                  <a16:creationId xmlns:a16="http://schemas.microsoft.com/office/drawing/2014/main" id="{1A3F24CF-B6C8-4D35-88B8-9364A824F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970" name="Rectangle 410">
              <a:extLst>
                <a:ext uri="{FF2B5EF4-FFF2-40B4-BE49-F238E27FC236}">
                  <a16:creationId xmlns:a16="http://schemas.microsoft.com/office/drawing/2014/main" id="{A7DCF307-0673-432F-9687-C4CD4CD59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971" name="Oval 411">
              <a:extLst>
                <a:ext uri="{FF2B5EF4-FFF2-40B4-BE49-F238E27FC236}">
                  <a16:creationId xmlns:a16="http://schemas.microsoft.com/office/drawing/2014/main" id="{E57C308D-C5E8-497E-A3A1-C8662C66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1972" name="Group 103">
              <a:extLst>
                <a:ext uri="{FF2B5EF4-FFF2-40B4-BE49-F238E27FC236}">
                  <a16:creationId xmlns:a16="http://schemas.microsoft.com/office/drawing/2014/main" id="{103A8CB3-E858-41DE-9E3B-C988B54F8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975" name="Freeform 104">
                <a:extLst>
                  <a:ext uri="{FF2B5EF4-FFF2-40B4-BE49-F238E27FC236}">
                    <a16:creationId xmlns:a16="http://schemas.microsoft.com/office/drawing/2014/main" id="{8C3983F3-DF2A-4532-B1D3-51FE7064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05">
                <a:extLst>
                  <a:ext uri="{FF2B5EF4-FFF2-40B4-BE49-F238E27FC236}">
                    <a16:creationId xmlns:a16="http://schemas.microsoft.com/office/drawing/2014/main" id="{E238BD0E-9B37-4389-B1C5-8D447ECA9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73" name="Line 106">
              <a:extLst>
                <a:ext uri="{FF2B5EF4-FFF2-40B4-BE49-F238E27FC236}">
                  <a16:creationId xmlns:a16="http://schemas.microsoft.com/office/drawing/2014/main" id="{76B33E3E-E990-4AEC-BF78-3D00CC3A5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107">
              <a:extLst>
                <a:ext uri="{FF2B5EF4-FFF2-40B4-BE49-F238E27FC236}">
                  <a16:creationId xmlns:a16="http://schemas.microsoft.com/office/drawing/2014/main" id="{B775F820-FDB5-4EA4-9313-36B561FA1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54" name="Picture 108" descr="underline_base">
            <a:extLst>
              <a:ext uri="{FF2B5EF4-FFF2-40B4-BE49-F238E27FC236}">
                <a16:creationId xmlns:a16="http://schemas.microsoft.com/office/drawing/2014/main" id="{5CDE7C49-02A2-4845-87FF-A327A81DE8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>
            <a:extLst>
              <a:ext uri="{FF2B5EF4-FFF2-40B4-BE49-F238E27FC236}">
                <a16:creationId xmlns:a16="http://schemas.microsoft.com/office/drawing/2014/main" id="{63F64FD5-D8CE-4373-AD9F-1AD152F3E001}"/>
              </a:ext>
            </a:extLst>
          </p:cNvPr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81966" name="Picture 3">
              <a:extLst>
                <a:ext uri="{FF2B5EF4-FFF2-40B4-BE49-F238E27FC236}">
                  <a16:creationId xmlns:a16="http://schemas.microsoft.com/office/drawing/2014/main" id="{E134B1E8-E2EB-46C8-8836-B3B897AFA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967" name="Straight Connector 3">
              <a:extLst>
                <a:ext uri="{FF2B5EF4-FFF2-40B4-BE49-F238E27FC236}">
                  <a16:creationId xmlns:a16="http://schemas.microsoft.com/office/drawing/2014/main" id="{7848EB14-DFD6-46E9-8591-2E7DE5D3FF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68" name="Straight Connector 77">
              <a:extLst>
                <a:ext uri="{FF2B5EF4-FFF2-40B4-BE49-F238E27FC236}">
                  <a16:creationId xmlns:a16="http://schemas.microsoft.com/office/drawing/2014/main" id="{820B79FA-D65E-4E90-884F-A6E184FF2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EBBF7FD-63F2-4EB8-A88F-CF46648B8EF4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81964" name="TextBox 10">
              <a:extLst>
                <a:ext uri="{FF2B5EF4-FFF2-40B4-BE49-F238E27FC236}">
                  <a16:creationId xmlns:a16="http://schemas.microsoft.com/office/drawing/2014/main" id="{DE983ADB-FEC9-4DCA-BE53-5C8DC5E80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81965" name="Straight Connector 12">
              <a:extLst>
                <a:ext uri="{FF2B5EF4-FFF2-40B4-BE49-F238E27FC236}">
                  <a16:creationId xmlns:a16="http://schemas.microsoft.com/office/drawing/2014/main" id="{A175812B-C94F-4FC0-BE54-CF1F5001EA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E6CF1F0-034C-4775-A4E4-6C3487ECBAA6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81961" name="Picture 777" descr="access_point_stylized_small">
              <a:extLst>
                <a:ext uri="{FF2B5EF4-FFF2-40B4-BE49-F238E27FC236}">
                  <a16:creationId xmlns:a16="http://schemas.microsoft.com/office/drawing/2014/main" id="{8FE78EF3-1247-48DC-AB65-528718187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2" name="TextBox 89">
              <a:extLst>
                <a:ext uri="{FF2B5EF4-FFF2-40B4-BE49-F238E27FC236}">
                  <a16:creationId xmlns:a16="http://schemas.microsoft.com/office/drawing/2014/main" id="{5AEFBA62-DC5E-4A52-817F-BC10098BE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81963" name="Straight Connector 90">
              <a:extLst>
                <a:ext uri="{FF2B5EF4-FFF2-40B4-BE49-F238E27FC236}">
                  <a16:creationId xmlns:a16="http://schemas.microsoft.com/office/drawing/2014/main" id="{858CE772-438C-4D8F-94FE-E617506062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BD0BD6-87EC-440A-ADBA-C09D408E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 now: </a:t>
            </a:r>
            <a:r>
              <a:rPr lang="en-US" altLang="en-US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en-US" sz="2000"/>
          </a:p>
        </p:txBody>
      </p:sp>
      <p:sp>
        <p:nvSpPr>
          <p:cNvPr id="81959" name="Slide Number Placeholder 5">
            <a:extLst>
              <a:ext uri="{FF2B5EF4-FFF2-40B4-BE49-F238E27FC236}">
                <a16:creationId xmlns:a16="http://schemas.microsoft.com/office/drawing/2014/main" id="{2C172263-F912-4CC7-BE62-593CDAB7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D62CCF6-6486-4AC5-90FF-62673675B10B}" type="slidenum">
              <a:rPr lang="en-US" altLang="en-US" sz="1200">
                <a:latin typeface="Tahoma" panose="020B0604030504040204" pitchFamily="34" charset="0"/>
              </a:rPr>
              <a:pPr/>
              <a:t>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60" name="Footer Placeholder 2">
            <a:extLst>
              <a:ext uri="{FF2B5EF4-FFF2-40B4-BE49-F238E27FC236}">
                <a16:creationId xmlns:a16="http://schemas.microsoft.com/office/drawing/2014/main" id="{3D511EDD-6277-4F77-98DD-FD39B4FA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>
            <a:extLst>
              <a:ext uri="{FF2B5EF4-FFF2-40B4-BE49-F238E27FC236}">
                <a16:creationId xmlns:a16="http://schemas.microsoft.com/office/drawing/2014/main" id="{67A01605-6C8F-4035-BAC0-DB768F0CD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sp>
        <p:nvSpPr>
          <p:cNvPr id="82946" name="Rectangle 6">
            <a:extLst>
              <a:ext uri="{FF2B5EF4-FFF2-40B4-BE49-F238E27FC236}">
                <a16:creationId xmlns:a16="http://schemas.microsoft.com/office/drawing/2014/main" id="{3FB0E0D5-C483-45D7-9274-76853F72AC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en-US">
                <a:solidFill>
                  <a:srgbClr val="000099"/>
                </a:solidFill>
              </a:rPr>
              <a:t>IP address:</a:t>
            </a:r>
            <a:r>
              <a:rPr lang="en-US" altLang="en-US"/>
              <a:t> </a:t>
            </a:r>
          </a:p>
          <a:p>
            <a:pPr marL="512763" lvl="1" indent="-163513"/>
            <a:r>
              <a:rPr lang="en-US" altLang="en-US">
                <a:latin typeface="Gill Sans MT" panose="020B0502020104020203" pitchFamily="34" charset="0"/>
              </a:rPr>
              <a:t>subnet part - high order bits</a:t>
            </a:r>
          </a:p>
          <a:p>
            <a:pPr marL="512763" lvl="1" indent="-163513"/>
            <a:r>
              <a:rPr lang="en-US" altLang="en-US">
                <a:latin typeface="Gill Sans MT" panose="020B0502020104020203" pitchFamily="34" charset="0"/>
              </a:rPr>
              <a:t>host part - low order bits </a:t>
            </a:r>
          </a:p>
          <a:p>
            <a:pPr marL="234950" indent="-234950"/>
            <a:r>
              <a:rPr lang="en-US" altLang="en-US" i="1">
                <a:solidFill>
                  <a:srgbClr val="000099"/>
                </a:solidFill>
              </a:rPr>
              <a:t>what</a:t>
            </a:r>
            <a:r>
              <a:rPr lang="ja-JP" altLang="en-US" i="1">
                <a:solidFill>
                  <a:srgbClr val="000099"/>
                </a:solidFill>
              </a:rPr>
              <a:t>’</a:t>
            </a:r>
            <a:r>
              <a:rPr lang="en-US" altLang="ja-JP" i="1">
                <a:solidFill>
                  <a:srgbClr val="000099"/>
                </a:solidFill>
              </a:rPr>
              <a:t>s a subnet ?</a:t>
            </a:r>
          </a:p>
          <a:p>
            <a:pPr marL="512763" lvl="1" indent="-163513"/>
            <a:r>
              <a:rPr lang="en-US" altLang="en-US">
                <a:latin typeface="Gill Sans MT" panose="020B0502020104020203" pitchFamily="34" charset="0"/>
              </a:rPr>
              <a:t>device interfaces with same subnet part of IP address</a:t>
            </a:r>
          </a:p>
          <a:p>
            <a:pPr marL="512763" lvl="1" indent="-163513"/>
            <a:r>
              <a:rPr lang="en-US" altLang="en-US">
                <a:latin typeface="Gill Sans MT" panose="020B0502020104020203" pitchFamily="34" charset="0"/>
              </a:rPr>
              <a:t>can physically reach each other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without intervening router</a:t>
            </a:r>
          </a:p>
        </p:txBody>
      </p:sp>
      <p:sp>
        <p:nvSpPr>
          <p:cNvPr id="82947" name="Text Box 56">
            <a:extLst>
              <a:ext uri="{FF2B5EF4-FFF2-40B4-BE49-F238E27FC236}">
                <a16:creationId xmlns:a16="http://schemas.microsoft.com/office/drawing/2014/main" id="{F898A47D-5976-4039-93DF-37EF019A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network consisting of 3 subnets</a:t>
            </a:r>
          </a:p>
        </p:txBody>
      </p:sp>
      <p:pic>
        <p:nvPicPr>
          <p:cNvPr id="82948" name="Picture 59" descr="underline_base">
            <a:extLst>
              <a:ext uri="{FF2B5EF4-FFF2-40B4-BE49-F238E27FC236}">
                <a16:creationId xmlns:a16="http://schemas.microsoft.com/office/drawing/2014/main" id="{9EBD8A1C-8AF6-4CEF-8EFD-51C0395C24A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139">
            <a:extLst>
              <a:ext uri="{FF2B5EF4-FFF2-40B4-BE49-F238E27FC236}">
                <a16:creationId xmlns:a16="http://schemas.microsoft.com/office/drawing/2014/main" id="{E3836AA2-7B99-4309-BA40-6D7FF043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50" name="Freeform 140">
            <a:extLst>
              <a:ext uri="{FF2B5EF4-FFF2-40B4-BE49-F238E27FC236}">
                <a16:creationId xmlns:a16="http://schemas.microsoft.com/office/drawing/2014/main" id="{4A122F59-8604-4D86-BAB5-B552C3578007}"/>
              </a:ext>
            </a:extLst>
          </p:cNvPr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Freeform 141">
            <a:extLst>
              <a:ext uri="{FF2B5EF4-FFF2-40B4-BE49-F238E27FC236}">
                <a16:creationId xmlns:a16="http://schemas.microsoft.com/office/drawing/2014/main" id="{85367C63-BA9D-4CA4-911A-1F18F10501AD}"/>
              </a:ext>
            </a:extLst>
          </p:cNvPr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Freeform 142">
            <a:extLst>
              <a:ext uri="{FF2B5EF4-FFF2-40B4-BE49-F238E27FC236}">
                <a16:creationId xmlns:a16="http://schemas.microsoft.com/office/drawing/2014/main" id="{B26BCFC8-2549-4FE4-963A-D9E215404AC0}"/>
              </a:ext>
            </a:extLst>
          </p:cNvPr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43">
            <a:extLst>
              <a:ext uri="{FF2B5EF4-FFF2-40B4-BE49-F238E27FC236}">
                <a16:creationId xmlns:a16="http://schemas.microsoft.com/office/drawing/2014/main" id="{E9BBC83C-17F2-42AE-B754-89E06052A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45">
            <a:extLst>
              <a:ext uri="{FF2B5EF4-FFF2-40B4-BE49-F238E27FC236}">
                <a16:creationId xmlns:a16="http://schemas.microsoft.com/office/drawing/2014/main" id="{7B261A9C-69C1-4743-9EDA-CB7473AD6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46">
            <a:extLst>
              <a:ext uri="{FF2B5EF4-FFF2-40B4-BE49-F238E27FC236}">
                <a16:creationId xmlns:a16="http://schemas.microsoft.com/office/drawing/2014/main" id="{EAD70A94-F2DC-4A02-82BA-D47C6537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47">
            <a:extLst>
              <a:ext uri="{FF2B5EF4-FFF2-40B4-BE49-F238E27FC236}">
                <a16:creationId xmlns:a16="http://schemas.microsoft.com/office/drawing/2014/main" id="{85A6CA38-02C2-40E0-87CC-AA39E4908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48">
            <a:extLst>
              <a:ext uri="{FF2B5EF4-FFF2-40B4-BE49-F238E27FC236}">
                <a16:creationId xmlns:a16="http://schemas.microsoft.com/office/drawing/2014/main" id="{2D30B802-01E0-4CEE-98B4-9E5BCB85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58" name="Text Box 149">
            <a:extLst>
              <a:ext uri="{FF2B5EF4-FFF2-40B4-BE49-F238E27FC236}">
                <a16:creationId xmlns:a16="http://schemas.microsoft.com/office/drawing/2014/main" id="{09FAC38D-5974-43A2-A9FE-A3F8904B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59" name="Text Box 150">
            <a:extLst>
              <a:ext uri="{FF2B5EF4-FFF2-40B4-BE49-F238E27FC236}">
                <a16:creationId xmlns:a16="http://schemas.microsoft.com/office/drawing/2014/main" id="{BD295F44-3E1A-489A-9FFF-B4EBE473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60" name="Line 151">
            <a:extLst>
              <a:ext uri="{FF2B5EF4-FFF2-40B4-BE49-F238E27FC236}">
                <a16:creationId xmlns:a16="http://schemas.microsoft.com/office/drawing/2014/main" id="{6CDD2DF5-573E-4D6B-8481-97792D3D0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Text Box 152">
            <a:extLst>
              <a:ext uri="{FF2B5EF4-FFF2-40B4-BE49-F238E27FC236}">
                <a16:creationId xmlns:a16="http://schemas.microsoft.com/office/drawing/2014/main" id="{74EDCA0D-4359-4593-AFB4-A174B318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223.1.2.9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62" name="Line 154">
            <a:extLst>
              <a:ext uri="{FF2B5EF4-FFF2-40B4-BE49-F238E27FC236}">
                <a16:creationId xmlns:a16="http://schemas.microsoft.com/office/drawing/2014/main" id="{F2975176-036F-4580-8FCF-51E37681F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55">
            <a:extLst>
              <a:ext uri="{FF2B5EF4-FFF2-40B4-BE49-F238E27FC236}">
                <a16:creationId xmlns:a16="http://schemas.microsoft.com/office/drawing/2014/main" id="{B959E0CF-6ECD-4701-8D31-69544E554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56">
            <a:extLst>
              <a:ext uri="{FF2B5EF4-FFF2-40B4-BE49-F238E27FC236}">
                <a16:creationId xmlns:a16="http://schemas.microsoft.com/office/drawing/2014/main" id="{36A05D0E-391A-432F-9892-AC62EF2F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158">
            <a:extLst>
              <a:ext uri="{FF2B5EF4-FFF2-40B4-BE49-F238E27FC236}">
                <a16:creationId xmlns:a16="http://schemas.microsoft.com/office/drawing/2014/main" id="{9BEECB44-7E18-4BEA-BA30-7081FBA9D8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159">
            <a:extLst>
              <a:ext uri="{FF2B5EF4-FFF2-40B4-BE49-F238E27FC236}">
                <a16:creationId xmlns:a16="http://schemas.microsoft.com/office/drawing/2014/main" id="{EFCB6F42-DBB1-4BF2-95E9-1B96A0663C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160">
            <a:extLst>
              <a:ext uri="{FF2B5EF4-FFF2-40B4-BE49-F238E27FC236}">
                <a16:creationId xmlns:a16="http://schemas.microsoft.com/office/drawing/2014/main" id="{0DD98565-031F-4AD4-ACBD-FFA65CFC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68" name="Text Box 161">
            <a:extLst>
              <a:ext uri="{FF2B5EF4-FFF2-40B4-BE49-F238E27FC236}">
                <a16:creationId xmlns:a16="http://schemas.microsoft.com/office/drawing/2014/main" id="{8E83E9FF-8F25-4968-B607-114C42BA2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grpSp>
        <p:nvGrpSpPr>
          <p:cNvPr id="82969" name="Group 162">
            <a:extLst>
              <a:ext uri="{FF2B5EF4-FFF2-40B4-BE49-F238E27FC236}">
                <a16:creationId xmlns:a16="http://schemas.microsoft.com/office/drawing/2014/main" id="{32493FB8-5015-4ADB-A0E7-06D8E519F829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83010" name="Picture 163" descr="desktop_computer_stylized_medium">
              <a:extLst>
                <a:ext uri="{FF2B5EF4-FFF2-40B4-BE49-F238E27FC236}">
                  <a16:creationId xmlns:a16="http://schemas.microsoft.com/office/drawing/2014/main" id="{7F83CB5A-692F-4A25-B175-783505C91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11" name="Freeform 164">
              <a:extLst>
                <a:ext uri="{FF2B5EF4-FFF2-40B4-BE49-F238E27FC236}">
                  <a16:creationId xmlns:a16="http://schemas.microsoft.com/office/drawing/2014/main" id="{379F0F44-88BD-4D58-820D-E9330C9968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0" name="Group 165">
            <a:extLst>
              <a:ext uri="{FF2B5EF4-FFF2-40B4-BE49-F238E27FC236}">
                <a16:creationId xmlns:a16="http://schemas.microsoft.com/office/drawing/2014/main" id="{28DD7301-35DB-481F-BF19-6C572A5B56BB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3008" name="Picture 166" descr="desktop_computer_stylized_medium">
              <a:extLst>
                <a:ext uri="{FF2B5EF4-FFF2-40B4-BE49-F238E27FC236}">
                  <a16:creationId xmlns:a16="http://schemas.microsoft.com/office/drawing/2014/main" id="{77D5019C-D23C-40FD-B29D-A3E0E272B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9" name="Freeform 167">
              <a:extLst>
                <a:ext uri="{FF2B5EF4-FFF2-40B4-BE49-F238E27FC236}">
                  <a16:creationId xmlns:a16="http://schemas.microsoft.com/office/drawing/2014/main" id="{475F5DAB-E031-4EA6-867E-CDCC2E1660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1" name="Group 168">
            <a:extLst>
              <a:ext uri="{FF2B5EF4-FFF2-40B4-BE49-F238E27FC236}">
                <a16:creationId xmlns:a16="http://schemas.microsoft.com/office/drawing/2014/main" id="{1FC9DAF0-95D7-452D-B0EF-8A9774DCEEBE}"/>
              </a:ext>
            </a:extLst>
          </p:cNvPr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3006" name="Picture 169" descr="desktop_computer_stylized_medium">
              <a:extLst>
                <a:ext uri="{FF2B5EF4-FFF2-40B4-BE49-F238E27FC236}">
                  <a16:creationId xmlns:a16="http://schemas.microsoft.com/office/drawing/2014/main" id="{1DC07E91-DA38-425B-8875-619D88C08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7" name="Freeform 170">
              <a:extLst>
                <a:ext uri="{FF2B5EF4-FFF2-40B4-BE49-F238E27FC236}">
                  <a16:creationId xmlns:a16="http://schemas.microsoft.com/office/drawing/2014/main" id="{4377BCA5-B1B4-4C17-BFD4-B9B663E760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2" name="Group 171">
            <a:extLst>
              <a:ext uri="{FF2B5EF4-FFF2-40B4-BE49-F238E27FC236}">
                <a16:creationId xmlns:a16="http://schemas.microsoft.com/office/drawing/2014/main" id="{3B486393-8675-4FD0-9703-469C5C7F627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83004" name="Picture 172" descr="desktop_computer_stylized_medium">
              <a:extLst>
                <a:ext uri="{FF2B5EF4-FFF2-40B4-BE49-F238E27FC236}">
                  <a16:creationId xmlns:a16="http://schemas.microsoft.com/office/drawing/2014/main" id="{DB638F32-96B0-4D96-A3FA-B5841B87D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5" name="Freeform 173">
              <a:extLst>
                <a:ext uri="{FF2B5EF4-FFF2-40B4-BE49-F238E27FC236}">
                  <a16:creationId xmlns:a16="http://schemas.microsoft.com/office/drawing/2014/main" id="{EEF88760-9303-43A2-AAA1-9944FA1178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3" name="Group 174">
            <a:extLst>
              <a:ext uri="{FF2B5EF4-FFF2-40B4-BE49-F238E27FC236}">
                <a16:creationId xmlns:a16="http://schemas.microsoft.com/office/drawing/2014/main" id="{1EF2E751-66DC-4C57-8460-9FC3BCE7D6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83002" name="Picture 175" descr="desktop_computer_stylized_medium">
              <a:extLst>
                <a:ext uri="{FF2B5EF4-FFF2-40B4-BE49-F238E27FC236}">
                  <a16:creationId xmlns:a16="http://schemas.microsoft.com/office/drawing/2014/main" id="{64AACC33-32D8-45B8-82D1-F75EE87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3" name="Freeform 176">
              <a:extLst>
                <a:ext uri="{FF2B5EF4-FFF2-40B4-BE49-F238E27FC236}">
                  <a16:creationId xmlns:a16="http://schemas.microsoft.com/office/drawing/2014/main" id="{A7B943B6-8D51-4376-A36D-D13EF7EC39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4" name="Group 177">
            <a:extLst>
              <a:ext uri="{FF2B5EF4-FFF2-40B4-BE49-F238E27FC236}">
                <a16:creationId xmlns:a16="http://schemas.microsoft.com/office/drawing/2014/main" id="{64BE1D63-8B03-4421-BEA2-9991FC6896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3000" name="Picture 178" descr="desktop_computer_stylized_medium">
              <a:extLst>
                <a:ext uri="{FF2B5EF4-FFF2-40B4-BE49-F238E27FC236}">
                  <a16:creationId xmlns:a16="http://schemas.microsoft.com/office/drawing/2014/main" id="{AF0A1676-0A1C-4A31-B7EE-D2FF44AB3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1" name="Freeform 179">
              <a:extLst>
                <a:ext uri="{FF2B5EF4-FFF2-40B4-BE49-F238E27FC236}">
                  <a16:creationId xmlns:a16="http://schemas.microsoft.com/office/drawing/2014/main" id="{47F9225E-74BD-4161-BCB9-2E2016FED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5" name="Group 180">
            <a:extLst>
              <a:ext uri="{FF2B5EF4-FFF2-40B4-BE49-F238E27FC236}">
                <a16:creationId xmlns:a16="http://schemas.microsoft.com/office/drawing/2014/main" id="{25D2B4AB-8343-4B51-916F-F0C39D1AEB9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2998" name="Picture 181" descr="desktop_computer_stylized_medium">
              <a:extLst>
                <a:ext uri="{FF2B5EF4-FFF2-40B4-BE49-F238E27FC236}">
                  <a16:creationId xmlns:a16="http://schemas.microsoft.com/office/drawing/2014/main" id="{167E5EFD-7FB5-4FD1-87FB-8766F67AB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99" name="Freeform 182">
              <a:extLst>
                <a:ext uri="{FF2B5EF4-FFF2-40B4-BE49-F238E27FC236}">
                  <a16:creationId xmlns:a16="http://schemas.microsoft.com/office/drawing/2014/main" id="{E59E6BBB-6F66-4A45-80D0-6199B8DE6F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6" name="Group 183">
            <a:extLst>
              <a:ext uri="{FF2B5EF4-FFF2-40B4-BE49-F238E27FC236}">
                <a16:creationId xmlns:a16="http://schemas.microsoft.com/office/drawing/2014/main" id="{2263DD66-9D9F-4D02-BAE2-609A5B4527C4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2990" name="Oval 407">
              <a:extLst>
                <a:ext uri="{FF2B5EF4-FFF2-40B4-BE49-F238E27FC236}">
                  <a16:creationId xmlns:a16="http://schemas.microsoft.com/office/drawing/2014/main" id="{50F1EC4C-86B4-4B5C-A5ED-2BF25DDAE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991" name="Rectangle 410">
              <a:extLst>
                <a:ext uri="{FF2B5EF4-FFF2-40B4-BE49-F238E27FC236}">
                  <a16:creationId xmlns:a16="http://schemas.microsoft.com/office/drawing/2014/main" id="{FDB2F27D-FBF2-49C7-95A4-6CD770D7D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992" name="Oval 411">
              <a:extLst>
                <a:ext uri="{FF2B5EF4-FFF2-40B4-BE49-F238E27FC236}">
                  <a16:creationId xmlns:a16="http://schemas.microsoft.com/office/drawing/2014/main" id="{16219F70-1C49-4A4A-B4C4-FB41C120B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2993" name="Group 187">
              <a:extLst>
                <a:ext uri="{FF2B5EF4-FFF2-40B4-BE49-F238E27FC236}">
                  <a16:creationId xmlns:a16="http://schemas.microsoft.com/office/drawing/2014/main" id="{1386D4ED-27FC-4C4F-B019-FDDF57CA5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996" name="Freeform 188">
                <a:extLst>
                  <a:ext uri="{FF2B5EF4-FFF2-40B4-BE49-F238E27FC236}">
                    <a16:creationId xmlns:a16="http://schemas.microsoft.com/office/drawing/2014/main" id="{420E198C-E398-49D0-BD1C-FB8423A6B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7" name="Freeform 189">
                <a:extLst>
                  <a:ext uri="{FF2B5EF4-FFF2-40B4-BE49-F238E27FC236}">
                    <a16:creationId xmlns:a16="http://schemas.microsoft.com/office/drawing/2014/main" id="{447BFA00-87C5-4BDB-B603-8CE73C7A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4" name="Line 190">
              <a:extLst>
                <a:ext uri="{FF2B5EF4-FFF2-40B4-BE49-F238E27FC236}">
                  <a16:creationId xmlns:a16="http://schemas.microsoft.com/office/drawing/2014/main" id="{801A3FFE-BCAD-4A66-B844-6E0C5DD54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91">
              <a:extLst>
                <a:ext uri="{FF2B5EF4-FFF2-40B4-BE49-F238E27FC236}">
                  <a16:creationId xmlns:a16="http://schemas.microsoft.com/office/drawing/2014/main" id="{2E703CE1-EFD9-4ABD-A04D-1FD5AEF93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7" name="Group 192">
            <a:extLst>
              <a:ext uri="{FF2B5EF4-FFF2-40B4-BE49-F238E27FC236}">
                <a16:creationId xmlns:a16="http://schemas.microsoft.com/office/drawing/2014/main" id="{57B9AEBA-D272-4F8D-9F03-C273DFEDF9CF}"/>
              </a:ext>
            </a:extLst>
          </p:cNvPr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82988" name="Text Box 193">
              <a:extLst>
                <a:ext uri="{FF2B5EF4-FFF2-40B4-BE49-F238E27FC236}">
                  <a16:creationId xmlns:a16="http://schemas.microsoft.com/office/drawing/2014/main" id="{55B22E03-2723-4B37-BC28-BAB80F15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82989" name="Line 194">
              <a:extLst>
                <a:ext uri="{FF2B5EF4-FFF2-40B4-BE49-F238E27FC236}">
                  <a16:creationId xmlns:a16="http://schemas.microsoft.com/office/drawing/2014/main" id="{FD805C39-3945-4060-B484-6FAEDFC66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8" name="Rectangle 195">
            <a:extLst>
              <a:ext uri="{FF2B5EF4-FFF2-40B4-BE49-F238E27FC236}">
                <a16:creationId xmlns:a16="http://schemas.microsoft.com/office/drawing/2014/main" id="{A744B622-75DE-460E-871B-29ECC7E9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79" name="Text Box 196">
            <a:extLst>
              <a:ext uri="{FF2B5EF4-FFF2-40B4-BE49-F238E27FC236}">
                <a16:creationId xmlns:a16="http://schemas.microsoft.com/office/drawing/2014/main" id="{E1E42112-1417-4B78-82F4-864EB00B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80" name="Rectangle 197">
            <a:extLst>
              <a:ext uri="{FF2B5EF4-FFF2-40B4-BE49-F238E27FC236}">
                <a16:creationId xmlns:a16="http://schemas.microsoft.com/office/drawing/2014/main" id="{3F4CA710-E9C0-4F51-909D-364EAEA2D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1" name="Rectangle 198">
            <a:extLst>
              <a:ext uri="{FF2B5EF4-FFF2-40B4-BE49-F238E27FC236}">
                <a16:creationId xmlns:a16="http://schemas.microsoft.com/office/drawing/2014/main" id="{54B73AD1-20AD-4F72-AD55-8925A2F3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2" name="Rectangle 199">
            <a:extLst>
              <a:ext uri="{FF2B5EF4-FFF2-40B4-BE49-F238E27FC236}">
                <a16:creationId xmlns:a16="http://schemas.microsoft.com/office/drawing/2014/main" id="{8F854886-6512-4936-B7F4-ECB7CE17C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3" name="Text Box 200">
            <a:extLst>
              <a:ext uri="{FF2B5EF4-FFF2-40B4-BE49-F238E27FC236}">
                <a16:creationId xmlns:a16="http://schemas.microsoft.com/office/drawing/2014/main" id="{F0FC1040-5D37-4EA1-8D31-C6A805A1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84" name="Text Box 201">
            <a:extLst>
              <a:ext uri="{FF2B5EF4-FFF2-40B4-BE49-F238E27FC236}">
                <a16:creationId xmlns:a16="http://schemas.microsoft.com/office/drawing/2014/main" id="{2A3C77BC-6C17-409E-BA09-D454BF12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85" name="Text Box 202">
            <a:extLst>
              <a:ext uri="{FF2B5EF4-FFF2-40B4-BE49-F238E27FC236}">
                <a16:creationId xmlns:a16="http://schemas.microsoft.com/office/drawing/2014/main" id="{472531C2-9A42-4110-BB00-D67E1635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2986" name="Slide Number Placeholder 5">
            <a:extLst>
              <a:ext uri="{FF2B5EF4-FFF2-40B4-BE49-F238E27FC236}">
                <a16:creationId xmlns:a16="http://schemas.microsoft.com/office/drawing/2014/main" id="{E474E9E2-61ED-4DB6-9027-E7CB73E9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5FD3972F-CE8B-42D0-8C04-3EF2AC91770E}" type="slidenum">
              <a:rPr lang="en-US" altLang="en-US" sz="1200">
                <a:latin typeface="Tahoma" panose="020B0604030504040204" pitchFamily="34" charset="0"/>
              </a:rPr>
              <a:pPr/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2987" name="Footer Placeholder 2">
            <a:extLst>
              <a:ext uri="{FF2B5EF4-FFF2-40B4-BE49-F238E27FC236}">
                <a16:creationId xmlns:a16="http://schemas.microsoft.com/office/drawing/2014/main" id="{4824425D-87E1-4B69-8B05-597A3FA2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>
            <a:extLst>
              <a:ext uri="{FF2B5EF4-FFF2-40B4-BE49-F238E27FC236}">
                <a16:creationId xmlns:a16="http://schemas.microsoft.com/office/drawing/2014/main" id="{5EDFA08B-A522-4036-9791-620F48B4F8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40965" name="Rectangle 60">
            <a:extLst>
              <a:ext uri="{FF2B5EF4-FFF2-40B4-BE49-F238E27FC236}">
                <a16:creationId xmlns:a16="http://schemas.microsoft.com/office/drawing/2014/main" id="{35C7D03A-63CC-4393-AE4B-E44944C5F5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recipe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subnet</a:t>
            </a:r>
          </a:p>
        </p:txBody>
      </p:sp>
      <p:sp>
        <p:nvSpPr>
          <p:cNvPr id="83971" name="Text Box 61">
            <a:extLst>
              <a:ext uri="{FF2B5EF4-FFF2-40B4-BE49-F238E27FC236}">
                <a16:creationId xmlns:a16="http://schemas.microsoft.com/office/drawing/2014/main" id="{CBB14B72-9E75-411A-AA2D-7C25D92C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subnet mask: /24</a:t>
            </a:r>
          </a:p>
        </p:txBody>
      </p:sp>
      <p:sp>
        <p:nvSpPr>
          <p:cNvPr id="40967" name="Rectangle 185">
            <a:extLst>
              <a:ext uri="{FF2B5EF4-FFF2-40B4-BE49-F238E27FC236}">
                <a16:creationId xmlns:a16="http://schemas.microsoft.com/office/drawing/2014/main" id="{CCF7E4EE-5B14-4583-9F21-DFDB22199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pic>
        <p:nvPicPr>
          <p:cNvPr id="83973" name="Picture 186" descr="underline_base">
            <a:extLst>
              <a:ext uri="{FF2B5EF4-FFF2-40B4-BE49-F238E27FC236}">
                <a16:creationId xmlns:a16="http://schemas.microsoft.com/office/drawing/2014/main" id="{4C2EBB48-F10B-4F89-BDF8-C4C6DD45C72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190">
            <a:extLst>
              <a:ext uri="{FF2B5EF4-FFF2-40B4-BE49-F238E27FC236}">
                <a16:creationId xmlns:a16="http://schemas.microsoft.com/office/drawing/2014/main" id="{E8CAC43D-7AE7-49F4-879C-DA01B2236BB3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83980" name="Text Box 191">
              <a:extLst>
                <a:ext uri="{FF2B5EF4-FFF2-40B4-BE49-F238E27FC236}">
                  <a16:creationId xmlns:a16="http://schemas.microsoft.com/office/drawing/2014/main" id="{F008B2BB-C779-403B-958E-C28299882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83981" name="Text Box 192">
              <a:extLst>
                <a:ext uri="{FF2B5EF4-FFF2-40B4-BE49-F238E27FC236}">
                  <a16:creationId xmlns:a16="http://schemas.microsoft.com/office/drawing/2014/main" id="{430264F2-08B3-4D2E-9E00-5CC00E9AA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83982" name="Text Box 193">
              <a:extLst>
                <a:ext uri="{FF2B5EF4-FFF2-40B4-BE49-F238E27FC236}">
                  <a16:creationId xmlns:a16="http://schemas.microsoft.com/office/drawing/2014/main" id="{95D57E50-E9CD-4A6B-B38A-4495E0CDE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83983" name="Rectangle 194">
              <a:extLst>
                <a:ext uri="{FF2B5EF4-FFF2-40B4-BE49-F238E27FC236}">
                  <a16:creationId xmlns:a16="http://schemas.microsoft.com/office/drawing/2014/main" id="{6CB86E4F-D7C7-47C5-99C1-8E274CB81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3984" name="Freeform 195">
              <a:extLst>
                <a:ext uri="{FF2B5EF4-FFF2-40B4-BE49-F238E27FC236}">
                  <a16:creationId xmlns:a16="http://schemas.microsoft.com/office/drawing/2014/main" id="{376B91B8-62A6-433A-B9DF-C157841A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Freeform 196">
              <a:extLst>
                <a:ext uri="{FF2B5EF4-FFF2-40B4-BE49-F238E27FC236}">
                  <a16:creationId xmlns:a16="http://schemas.microsoft.com/office/drawing/2014/main" id="{777D293F-C6E2-4B21-86C2-3656CBBD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Freeform 197">
              <a:extLst>
                <a:ext uri="{FF2B5EF4-FFF2-40B4-BE49-F238E27FC236}">
                  <a16:creationId xmlns:a16="http://schemas.microsoft.com/office/drawing/2014/main" id="{AA16AADE-B066-4DC9-AAE2-94C2EC2A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8">
              <a:extLst>
                <a:ext uri="{FF2B5EF4-FFF2-40B4-BE49-F238E27FC236}">
                  <a16:creationId xmlns:a16="http://schemas.microsoft.com/office/drawing/2014/main" id="{FA493623-DF52-4B59-9C2E-C3EC2A260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0">
              <a:extLst>
                <a:ext uri="{FF2B5EF4-FFF2-40B4-BE49-F238E27FC236}">
                  <a16:creationId xmlns:a16="http://schemas.microsoft.com/office/drawing/2014/main" id="{6F8DDD58-3DBD-48E4-A8B0-9D4F09F0A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01">
              <a:extLst>
                <a:ext uri="{FF2B5EF4-FFF2-40B4-BE49-F238E27FC236}">
                  <a16:creationId xmlns:a16="http://schemas.microsoft.com/office/drawing/2014/main" id="{0370559F-BF0C-4859-92A8-03D842632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03">
              <a:extLst>
                <a:ext uri="{FF2B5EF4-FFF2-40B4-BE49-F238E27FC236}">
                  <a16:creationId xmlns:a16="http://schemas.microsoft.com/office/drawing/2014/main" id="{37336873-70A1-42A6-85EC-4F1680BEA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223.1.1.1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3991" name="Text Box 204">
              <a:extLst>
                <a:ext uri="{FF2B5EF4-FFF2-40B4-BE49-F238E27FC236}">
                  <a16:creationId xmlns:a16="http://schemas.microsoft.com/office/drawing/2014/main" id="{098DF387-3D44-4140-A472-440F34DD6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223.1.1.3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3992" name="Text Box 205">
              <a:extLst>
                <a:ext uri="{FF2B5EF4-FFF2-40B4-BE49-F238E27FC236}">
                  <a16:creationId xmlns:a16="http://schemas.microsoft.com/office/drawing/2014/main" id="{F4507595-FB38-43F6-9321-C2EF71AC0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223.1.1.4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3993" name="Text Box 207">
              <a:extLst>
                <a:ext uri="{FF2B5EF4-FFF2-40B4-BE49-F238E27FC236}">
                  <a16:creationId xmlns:a16="http://schemas.microsoft.com/office/drawing/2014/main" id="{3EF64791-33AD-4642-9ED6-5549A418A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223.1.2.9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3994" name="Line 209">
              <a:extLst>
                <a:ext uri="{FF2B5EF4-FFF2-40B4-BE49-F238E27FC236}">
                  <a16:creationId xmlns:a16="http://schemas.microsoft.com/office/drawing/2014/main" id="{35C046B8-6472-4E53-B8C1-943388525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10">
              <a:extLst>
                <a:ext uri="{FF2B5EF4-FFF2-40B4-BE49-F238E27FC236}">
                  <a16:creationId xmlns:a16="http://schemas.microsoft.com/office/drawing/2014/main" id="{ECA92FCE-CDE1-4FCE-BD92-32CD6392E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3">
              <a:extLst>
                <a:ext uri="{FF2B5EF4-FFF2-40B4-BE49-F238E27FC236}">
                  <a16:creationId xmlns:a16="http://schemas.microsoft.com/office/drawing/2014/main" id="{608DD966-F502-4ADE-B3C4-B22214F94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Line 214">
              <a:extLst>
                <a:ext uri="{FF2B5EF4-FFF2-40B4-BE49-F238E27FC236}">
                  <a16:creationId xmlns:a16="http://schemas.microsoft.com/office/drawing/2014/main" id="{16184DA7-CE52-4C24-90B4-F2C218FD0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Text Box 215">
              <a:extLst>
                <a:ext uri="{FF2B5EF4-FFF2-40B4-BE49-F238E27FC236}">
                  <a16:creationId xmlns:a16="http://schemas.microsoft.com/office/drawing/2014/main" id="{2D441FE8-D906-4A8E-A2DA-AD847F8F5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223.1.3.2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3999" name="Text Box 216">
              <a:extLst>
                <a:ext uri="{FF2B5EF4-FFF2-40B4-BE49-F238E27FC236}">
                  <a16:creationId xmlns:a16="http://schemas.microsoft.com/office/drawing/2014/main" id="{6BA407D7-865F-438F-99F3-8678B12EC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223.1.3.1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grpSp>
          <p:nvGrpSpPr>
            <p:cNvPr id="84000" name="Group 217">
              <a:extLst>
                <a:ext uri="{FF2B5EF4-FFF2-40B4-BE49-F238E27FC236}">
                  <a16:creationId xmlns:a16="http://schemas.microsoft.com/office/drawing/2014/main" id="{86A66630-857F-4B89-9F9F-2EF06BEE4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84039" name="Picture 218" descr="desktop_computer_stylized_medium">
                <a:extLst>
                  <a:ext uri="{FF2B5EF4-FFF2-40B4-BE49-F238E27FC236}">
                    <a16:creationId xmlns:a16="http://schemas.microsoft.com/office/drawing/2014/main" id="{F0EA70DD-3B49-4374-BFD4-496A12DC7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40" name="Freeform 219">
                <a:extLst>
                  <a:ext uri="{FF2B5EF4-FFF2-40B4-BE49-F238E27FC236}">
                    <a16:creationId xmlns:a16="http://schemas.microsoft.com/office/drawing/2014/main" id="{555AE33A-FEDB-4CF1-BF03-E44D0391526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1" name="Group 220">
              <a:extLst>
                <a:ext uri="{FF2B5EF4-FFF2-40B4-BE49-F238E27FC236}">
                  <a16:creationId xmlns:a16="http://schemas.microsoft.com/office/drawing/2014/main" id="{AC25E445-ABE2-4B62-A3A7-7093F4BD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84037" name="Picture 221" descr="desktop_computer_stylized_medium">
                <a:extLst>
                  <a:ext uri="{FF2B5EF4-FFF2-40B4-BE49-F238E27FC236}">
                    <a16:creationId xmlns:a16="http://schemas.microsoft.com/office/drawing/2014/main" id="{2967088A-7B7B-465B-B97B-D33BB3191F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8" name="Freeform 222">
                <a:extLst>
                  <a:ext uri="{FF2B5EF4-FFF2-40B4-BE49-F238E27FC236}">
                    <a16:creationId xmlns:a16="http://schemas.microsoft.com/office/drawing/2014/main" id="{1460C3E6-557E-4361-88A5-0E29E58266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2" name="Group 223">
              <a:extLst>
                <a:ext uri="{FF2B5EF4-FFF2-40B4-BE49-F238E27FC236}">
                  <a16:creationId xmlns:a16="http://schemas.microsoft.com/office/drawing/2014/main" id="{D7A50551-5CD4-43CA-9502-D7035731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84035" name="Picture 224" descr="desktop_computer_stylized_medium">
                <a:extLst>
                  <a:ext uri="{FF2B5EF4-FFF2-40B4-BE49-F238E27FC236}">
                    <a16:creationId xmlns:a16="http://schemas.microsoft.com/office/drawing/2014/main" id="{FCFDE738-7883-4435-8F32-4D88FCBD5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6" name="Freeform 225">
                <a:extLst>
                  <a:ext uri="{FF2B5EF4-FFF2-40B4-BE49-F238E27FC236}">
                    <a16:creationId xmlns:a16="http://schemas.microsoft.com/office/drawing/2014/main" id="{0CB445CB-4118-4B11-84FF-B1A71F3BBF1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3" name="Group 226">
              <a:extLst>
                <a:ext uri="{FF2B5EF4-FFF2-40B4-BE49-F238E27FC236}">
                  <a16:creationId xmlns:a16="http://schemas.microsoft.com/office/drawing/2014/main" id="{1C54E267-0BBD-476D-B8BB-25A90DCCC52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84033" name="Picture 227" descr="desktop_computer_stylized_medium">
                <a:extLst>
                  <a:ext uri="{FF2B5EF4-FFF2-40B4-BE49-F238E27FC236}">
                    <a16:creationId xmlns:a16="http://schemas.microsoft.com/office/drawing/2014/main" id="{08A68D53-109E-4286-845D-7C2EAA109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4" name="Freeform 228">
                <a:extLst>
                  <a:ext uri="{FF2B5EF4-FFF2-40B4-BE49-F238E27FC236}">
                    <a16:creationId xmlns:a16="http://schemas.microsoft.com/office/drawing/2014/main" id="{10AF4492-E341-4DAF-9FF6-75ED3C5D6E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4" name="Group 229">
              <a:extLst>
                <a:ext uri="{FF2B5EF4-FFF2-40B4-BE49-F238E27FC236}">
                  <a16:creationId xmlns:a16="http://schemas.microsoft.com/office/drawing/2014/main" id="{4C10B5C7-E0B1-49BA-8377-546C7CEBD04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84031" name="Picture 230" descr="desktop_computer_stylized_medium">
                <a:extLst>
                  <a:ext uri="{FF2B5EF4-FFF2-40B4-BE49-F238E27FC236}">
                    <a16:creationId xmlns:a16="http://schemas.microsoft.com/office/drawing/2014/main" id="{BBA487C0-64B2-4C6F-80A9-C32D8DD13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2" name="Freeform 231">
                <a:extLst>
                  <a:ext uri="{FF2B5EF4-FFF2-40B4-BE49-F238E27FC236}">
                    <a16:creationId xmlns:a16="http://schemas.microsoft.com/office/drawing/2014/main" id="{3001D667-9EFF-428D-B669-D4ACCECEB20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5" name="Group 232">
              <a:extLst>
                <a:ext uri="{FF2B5EF4-FFF2-40B4-BE49-F238E27FC236}">
                  <a16:creationId xmlns:a16="http://schemas.microsoft.com/office/drawing/2014/main" id="{30AAD7BF-7AA7-4629-AE1F-6452A44CB4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84029" name="Picture 233" descr="desktop_computer_stylized_medium">
                <a:extLst>
                  <a:ext uri="{FF2B5EF4-FFF2-40B4-BE49-F238E27FC236}">
                    <a16:creationId xmlns:a16="http://schemas.microsoft.com/office/drawing/2014/main" id="{678F48BF-6A1A-499E-BC81-901D38AB6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0" name="Freeform 234">
                <a:extLst>
                  <a:ext uri="{FF2B5EF4-FFF2-40B4-BE49-F238E27FC236}">
                    <a16:creationId xmlns:a16="http://schemas.microsoft.com/office/drawing/2014/main" id="{152C8386-63C3-42ED-8800-D2592535365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6" name="Group 235">
              <a:extLst>
                <a:ext uri="{FF2B5EF4-FFF2-40B4-BE49-F238E27FC236}">
                  <a16:creationId xmlns:a16="http://schemas.microsoft.com/office/drawing/2014/main" id="{89E71BF3-E489-431A-AF73-8ECCE38CA6A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84027" name="Picture 236" descr="desktop_computer_stylized_medium">
                <a:extLst>
                  <a:ext uri="{FF2B5EF4-FFF2-40B4-BE49-F238E27FC236}">
                    <a16:creationId xmlns:a16="http://schemas.microsoft.com/office/drawing/2014/main" id="{D4933992-9CCE-4612-96DE-2096EAACF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28" name="Freeform 237">
                <a:extLst>
                  <a:ext uri="{FF2B5EF4-FFF2-40B4-BE49-F238E27FC236}">
                    <a16:creationId xmlns:a16="http://schemas.microsoft.com/office/drawing/2014/main" id="{AE2AFC40-ADC1-4AC6-8D88-83AA6A59A3F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7" name="Group 238">
              <a:extLst>
                <a:ext uri="{FF2B5EF4-FFF2-40B4-BE49-F238E27FC236}">
                  <a16:creationId xmlns:a16="http://schemas.microsoft.com/office/drawing/2014/main" id="{CD7227D0-FB56-44EA-9641-CAEA240CF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84019" name="Oval 407">
                <a:extLst>
                  <a:ext uri="{FF2B5EF4-FFF2-40B4-BE49-F238E27FC236}">
                    <a16:creationId xmlns:a16="http://schemas.microsoft.com/office/drawing/2014/main" id="{B6F603B9-216F-4018-BE23-229B8B22B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020" name="Rectangle 410">
                <a:extLst>
                  <a:ext uri="{FF2B5EF4-FFF2-40B4-BE49-F238E27FC236}">
                    <a16:creationId xmlns:a16="http://schemas.microsoft.com/office/drawing/2014/main" id="{5D9D53EF-85AC-4AD3-B1B5-05280CB87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021" name="Oval 411">
                <a:extLst>
                  <a:ext uri="{FF2B5EF4-FFF2-40B4-BE49-F238E27FC236}">
                    <a16:creationId xmlns:a16="http://schemas.microsoft.com/office/drawing/2014/main" id="{13CC51EC-7463-4C7F-A71B-8373C5BB0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4022" name="Group 242">
                <a:extLst>
                  <a:ext uri="{FF2B5EF4-FFF2-40B4-BE49-F238E27FC236}">
                    <a16:creationId xmlns:a16="http://schemas.microsoft.com/office/drawing/2014/main" id="{05D07C19-36C4-47C6-BB75-6A77B72D0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4025" name="Freeform 243">
                  <a:extLst>
                    <a:ext uri="{FF2B5EF4-FFF2-40B4-BE49-F238E27FC236}">
                      <a16:creationId xmlns:a16="http://schemas.microsoft.com/office/drawing/2014/main" id="{C07ECB42-7D0D-488B-81F5-6FD6977A1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26" name="Freeform 244">
                  <a:extLst>
                    <a:ext uri="{FF2B5EF4-FFF2-40B4-BE49-F238E27FC236}">
                      <a16:creationId xmlns:a16="http://schemas.microsoft.com/office/drawing/2014/main" id="{E960950C-D403-4DE8-99BF-A6AFFB429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23" name="Line 245">
                <a:extLst>
                  <a:ext uri="{FF2B5EF4-FFF2-40B4-BE49-F238E27FC236}">
                    <a16:creationId xmlns:a16="http://schemas.microsoft.com/office/drawing/2014/main" id="{046E3420-3321-442B-AA46-6CB40DCBC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46">
                <a:extLst>
                  <a:ext uri="{FF2B5EF4-FFF2-40B4-BE49-F238E27FC236}">
                    <a16:creationId xmlns:a16="http://schemas.microsoft.com/office/drawing/2014/main" id="{0F3DBD9E-624F-4C7F-B2C1-7202E7505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008" name="Group 247">
              <a:extLst>
                <a:ext uri="{FF2B5EF4-FFF2-40B4-BE49-F238E27FC236}">
                  <a16:creationId xmlns:a16="http://schemas.microsoft.com/office/drawing/2014/main" id="{87B6E213-9C0F-47DF-AB47-D3CE5727E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84017" name="Text Box 248">
                <a:extLst>
                  <a:ext uri="{FF2B5EF4-FFF2-40B4-BE49-F238E27FC236}">
                    <a16:creationId xmlns:a16="http://schemas.microsoft.com/office/drawing/2014/main" id="{C28F93B4-9215-4C4E-9A16-532E19D43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84018" name="Line 249">
                <a:extLst>
                  <a:ext uri="{FF2B5EF4-FFF2-40B4-BE49-F238E27FC236}">
                    <a16:creationId xmlns:a16="http://schemas.microsoft.com/office/drawing/2014/main" id="{57364F41-11E2-4318-A99B-33CBF492E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9" name="Rectangle 250">
              <a:extLst>
                <a:ext uri="{FF2B5EF4-FFF2-40B4-BE49-F238E27FC236}">
                  <a16:creationId xmlns:a16="http://schemas.microsoft.com/office/drawing/2014/main" id="{ED76DF19-641F-4FA0-9A96-DA9CE8D7B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0" name="Text Box 251">
              <a:extLst>
                <a:ext uri="{FF2B5EF4-FFF2-40B4-BE49-F238E27FC236}">
                  <a16:creationId xmlns:a16="http://schemas.microsoft.com/office/drawing/2014/main" id="{73138550-6698-4F4C-9B42-73D252768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223.1.1.2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4011" name="Rectangle 252">
              <a:extLst>
                <a:ext uri="{FF2B5EF4-FFF2-40B4-BE49-F238E27FC236}">
                  <a16:creationId xmlns:a16="http://schemas.microsoft.com/office/drawing/2014/main" id="{7ACA4502-398B-4C0B-9A08-930B484B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2" name="Rectangle 253">
              <a:extLst>
                <a:ext uri="{FF2B5EF4-FFF2-40B4-BE49-F238E27FC236}">
                  <a16:creationId xmlns:a16="http://schemas.microsoft.com/office/drawing/2014/main" id="{FA789FEE-26BD-4F1F-AD62-7439CD117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3" name="Rectangle 254">
              <a:extLst>
                <a:ext uri="{FF2B5EF4-FFF2-40B4-BE49-F238E27FC236}">
                  <a16:creationId xmlns:a16="http://schemas.microsoft.com/office/drawing/2014/main" id="{B6BD9985-9FD9-4CB8-82F4-E96A4A74B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4" name="Text Box 255">
              <a:extLst>
                <a:ext uri="{FF2B5EF4-FFF2-40B4-BE49-F238E27FC236}">
                  <a16:creationId xmlns:a16="http://schemas.microsoft.com/office/drawing/2014/main" id="{BB424CC1-2D5C-46FA-A972-6CBB7BF28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223.1.3.27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4015" name="Text Box 256">
              <a:extLst>
                <a:ext uri="{FF2B5EF4-FFF2-40B4-BE49-F238E27FC236}">
                  <a16:creationId xmlns:a16="http://schemas.microsoft.com/office/drawing/2014/main" id="{D3C189D0-8A3B-4B04-919F-D728172A7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223.1.2.2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84016" name="Text Box 257">
              <a:extLst>
                <a:ext uri="{FF2B5EF4-FFF2-40B4-BE49-F238E27FC236}">
                  <a16:creationId xmlns:a16="http://schemas.microsoft.com/office/drawing/2014/main" id="{5E27F050-A375-4096-98D2-BEB975DD8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223.1.2.1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83975" name="Line 147">
            <a:extLst>
              <a:ext uri="{FF2B5EF4-FFF2-40B4-BE49-F238E27FC236}">
                <a16:creationId xmlns:a16="http://schemas.microsoft.com/office/drawing/2014/main" id="{1B79A752-7F5A-468E-AA41-AAC66037D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51">
            <a:extLst>
              <a:ext uri="{FF2B5EF4-FFF2-40B4-BE49-F238E27FC236}">
                <a16:creationId xmlns:a16="http://schemas.microsoft.com/office/drawing/2014/main" id="{616D0E5F-7C95-40A0-8A01-C4A5EFF28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56">
            <a:extLst>
              <a:ext uri="{FF2B5EF4-FFF2-40B4-BE49-F238E27FC236}">
                <a16:creationId xmlns:a16="http://schemas.microsoft.com/office/drawing/2014/main" id="{D5794DE3-5662-436A-90F5-6B798546E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Slide Number Placeholder 5">
            <a:extLst>
              <a:ext uri="{FF2B5EF4-FFF2-40B4-BE49-F238E27FC236}">
                <a16:creationId xmlns:a16="http://schemas.microsoft.com/office/drawing/2014/main" id="{B2C8678D-6F3D-4668-AB68-A2AFD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C8579E1-398E-47A0-846E-B637A4744490}" type="slidenum">
              <a:rPr lang="en-US" altLang="en-US" sz="1200">
                <a:latin typeface="Tahoma" panose="020B0604030504040204" pitchFamily="34" charset="0"/>
              </a:rPr>
              <a:pPr/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3979" name="Footer Placeholder 2">
            <a:extLst>
              <a:ext uri="{FF2B5EF4-FFF2-40B4-BE49-F238E27FC236}">
                <a16:creationId xmlns:a16="http://schemas.microsoft.com/office/drawing/2014/main" id="{811101E4-5D0F-4722-8E8B-D12A8541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>
            <a:extLst>
              <a:ext uri="{FF2B5EF4-FFF2-40B4-BE49-F238E27FC236}">
                <a16:creationId xmlns:a16="http://schemas.microsoft.com/office/drawing/2014/main" id="{F4CCF207-DD21-4E21-BFEF-FE433EC7D7CF}"/>
              </a:ext>
            </a:extLst>
          </p:cNvPr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>
            <a:extLst>
              <a:ext uri="{FF2B5EF4-FFF2-40B4-BE49-F238E27FC236}">
                <a16:creationId xmlns:a16="http://schemas.microsoft.com/office/drawing/2014/main" id="{CFCC7397-F75F-43F0-B317-733C450185C8}"/>
              </a:ext>
            </a:extLst>
          </p:cNvPr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>
            <a:extLst>
              <a:ext uri="{FF2B5EF4-FFF2-40B4-BE49-F238E27FC236}">
                <a16:creationId xmlns:a16="http://schemas.microsoft.com/office/drawing/2014/main" id="{37EEA76A-16B9-4636-AD78-3001C84D2114}"/>
              </a:ext>
            </a:extLst>
          </p:cNvPr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>
            <a:extLst>
              <a:ext uri="{FF2B5EF4-FFF2-40B4-BE49-F238E27FC236}">
                <a16:creationId xmlns:a16="http://schemas.microsoft.com/office/drawing/2014/main" id="{DACCCDD0-2E98-40BD-B124-93FB98F35550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>
              <a:extLst>
                <a:ext uri="{FF2B5EF4-FFF2-40B4-BE49-F238E27FC236}">
                  <a16:creationId xmlns:a16="http://schemas.microsoft.com/office/drawing/2014/main" id="{DC888713-DC1C-4B2B-B9B4-6DDEA305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>
              <a:extLst>
                <a:ext uri="{FF2B5EF4-FFF2-40B4-BE49-F238E27FC236}">
                  <a16:creationId xmlns:a16="http://schemas.microsoft.com/office/drawing/2014/main" id="{ECC8EA8C-6D37-4E53-8BD0-F323E3BE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>
            <a:extLst>
              <a:ext uri="{FF2B5EF4-FFF2-40B4-BE49-F238E27FC236}">
                <a16:creationId xmlns:a16="http://schemas.microsoft.com/office/drawing/2014/main" id="{1CA5E915-1216-4083-84D6-BA8E9D853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>
            <a:extLst>
              <a:ext uri="{FF2B5EF4-FFF2-40B4-BE49-F238E27FC236}">
                <a16:creationId xmlns:a16="http://schemas.microsoft.com/office/drawing/2014/main" id="{1C9F55FA-51D8-43FE-9B86-6A9BA9DC5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>
            <a:extLst>
              <a:ext uri="{FF2B5EF4-FFF2-40B4-BE49-F238E27FC236}">
                <a16:creationId xmlns:a16="http://schemas.microsoft.com/office/drawing/2014/main" id="{FEFABA99-55C1-4088-90CB-FCDA54FE63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>
            <a:extLst>
              <a:ext uri="{FF2B5EF4-FFF2-40B4-BE49-F238E27FC236}">
                <a16:creationId xmlns:a16="http://schemas.microsoft.com/office/drawing/2014/main" id="{5BD8484E-EF57-40C1-86DA-0EA54C2EC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>
            <a:extLst>
              <a:ext uri="{FF2B5EF4-FFF2-40B4-BE49-F238E27FC236}">
                <a16:creationId xmlns:a16="http://schemas.microsoft.com/office/drawing/2014/main" id="{B73599E3-63CB-490D-A24C-106C9494D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>
            <a:extLst>
              <a:ext uri="{FF2B5EF4-FFF2-40B4-BE49-F238E27FC236}">
                <a16:creationId xmlns:a16="http://schemas.microsoft.com/office/drawing/2014/main" id="{72D3DC1B-63E2-4E16-AA11-80D4BCA9C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>
            <a:extLst>
              <a:ext uri="{FF2B5EF4-FFF2-40B4-BE49-F238E27FC236}">
                <a16:creationId xmlns:a16="http://schemas.microsoft.com/office/drawing/2014/main" id="{CE5DA2B7-CB6E-4423-B585-98B20055FB59}"/>
              </a:ext>
            </a:extLst>
          </p:cNvPr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>
            <a:extLst>
              <a:ext uri="{FF2B5EF4-FFF2-40B4-BE49-F238E27FC236}">
                <a16:creationId xmlns:a16="http://schemas.microsoft.com/office/drawing/2014/main" id="{8FFA41B4-3CF0-413F-9474-F3245AE191A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>
            <a:extLst>
              <a:ext uri="{FF2B5EF4-FFF2-40B4-BE49-F238E27FC236}">
                <a16:creationId xmlns:a16="http://schemas.microsoft.com/office/drawing/2014/main" id="{B5D6AC08-7754-4685-AAA1-B1D1CE04222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>
            <a:extLst>
              <a:ext uri="{FF2B5EF4-FFF2-40B4-BE49-F238E27FC236}">
                <a16:creationId xmlns:a16="http://schemas.microsoft.com/office/drawing/2014/main" id="{58558F36-ED2C-4FA6-B15E-7EDECC72542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>
            <a:extLst>
              <a:ext uri="{FF2B5EF4-FFF2-40B4-BE49-F238E27FC236}">
                <a16:creationId xmlns:a16="http://schemas.microsoft.com/office/drawing/2014/main" id="{7A272140-67B6-421B-9D75-57D3A1FC8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>
            <a:extLst>
              <a:ext uri="{FF2B5EF4-FFF2-40B4-BE49-F238E27FC236}">
                <a16:creationId xmlns:a16="http://schemas.microsoft.com/office/drawing/2014/main" id="{88FF8196-A2A9-468C-AC86-838FAEFC4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>
            <a:extLst>
              <a:ext uri="{FF2B5EF4-FFF2-40B4-BE49-F238E27FC236}">
                <a16:creationId xmlns:a16="http://schemas.microsoft.com/office/drawing/2014/main" id="{D974F5BB-F367-4518-AC60-724FE6E25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>
            <a:extLst>
              <a:ext uri="{FF2B5EF4-FFF2-40B4-BE49-F238E27FC236}">
                <a16:creationId xmlns:a16="http://schemas.microsoft.com/office/drawing/2014/main" id="{C600A285-8B78-480D-8D70-FB8759137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>
            <a:extLst>
              <a:ext uri="{FF2B5EF4-FFF2-40B4-BE49-F238E27FC236}">
                <a16:creationId xmlns:a16="http://schemas.microsoft.com/office/drawing/2014/main" id="{49963A8A-10C9-4541-B735-1EC39D776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>
            <a:extLst>
              <a:ext uri="{FF2B5EF4-FFF2-40B4-BE49-F238E27FC236}">
                <a16:creationId xmlns:a16="http://schemas.microsoft.com/office/drawing/2014/main" id="{74C22BAE-38A1-4BF1-9E9A-BD9940E4D4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>
            <a:extLst>
              <a:ext uri="{FF2B5EF4-FFF2-40B4-BE49-F238E27FC236}">
                <a16:creationId xmlns:a16="http://schemas.microsoft.com/office/drawing/2014/main" id="{7EE40696-30BC-4D33-B41B-EB9A299741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>
            <a:extLst>
              <a:ext uri="{FF2B5EF4-FFF2-40B4-BE49-F238E27FC236}">
                <a16:creationId xmlns:a16="http://schemas.microsoft.com/office/drawing/2014/main" id="{79BBBD57-95F3-4C31-B590-8B3D12B61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>
            <a:extLst>
              <a:ext uri="{FF2B5EF4-FFF2-40B4-BE49-F238E27FC236}">
                <a16:creationId xmlns:a16="http://schemas.microsoft.com/office/drawing/2014/main" id="{72717DBB-3624-4992-88BE-32D81E7B7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>
            <a:extLst>
              <a:ext uri="{FF2B5EF4-FFF2-40B4-BE49-F238E27FC236}">
                <a16:creationId xmlns:a16="http://schemas.microsoft.com/office/drawing/2014/main" id="{2C7551A8-BE72-42FB-A8FA-3F7043E29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>
            <a:extLst>
              <a:ext uri="{FF2B5EF4-FFF2-40B4-BE49-F238E27FC236}">
                <a16:creationId xmlns:a16="http://schemas.microsoft.com/office/drawing/2014/main" id="{14F15614-8985-4E2A-9E68-250E8E202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>
            <a:extLst>
              <a:ext uri="{FF2B5EF4-FFF2-40B4-BE49-F238E27FC236}">
                <a16:creationId xmlns:a16="http://schemas.microsoft.com/office/drawing/2014/main" id="{C4F3F958-1A7D-4880-B6EC-FDA0006A5C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>
            <a:extLst>
              <a:ext uri="{FF2B5EF4-FFF2-40B4-BE49-F238E27FC236}">
                <a16:creationId xmlns:a16="http://schemas.microsoft.com/office/drawing/2014/main" id="{2BC859B7-014A-4EBD-8BE4-23F8EE515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>
            <a:extLst>
              <a:ext uri="{FF2B5EF4-FFF2-40B4-BE49-F238E27FC236}">
                <a16:creationId xmlns:a16="http://schemas.microsoft.com/office/drawing/2014/main" id="{6310E036-4DD6-448B-A73E-E93DA70BC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>
            <a:extLst>
              <a:ext uri="{FF2B5EF4-FFF2-40B4-BE49-F238E27FC236}">
                <a16:creationId xmlns:a16="http://schemas.microsoft.com/office/drawing/2014/main" id="{F6EF7515-08B7-420F-976A-CA3AABACFB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>
            <a:extLst>
              <a:ext uri="{FF2B5EF4-FFF2-40B4-BE49-F238E27FC236}">
                <a16:creationId xmlns:a16="http://schemas.microsoft.com/office/drawing/2014/main" id="{CE29449A-FB3D-4EAC-9AFE-8D06669DB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>
            <a:extLst>
              <a:ext uri="{FF2B5EF4-FFF2-40B4-BE49-F238E27FC236}">
                <a16:creationId xmlns:a16="http://schemas.microsoft.com/office/drawing/2014/main" id="{EF7749A8-382D-467C-9662-31EA865D2D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>
            <a:extLst>
              <a:ext uri="{FF2B5EF4-FFF2-40B4-BE49-F238E27FC236}">
                <a16:creationId xmlns:a16="http://schemas.microsoft.com/office/drawing/2014/main" id="{3B14B19E-678A-44BD-9193-9618F52849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>
            <a:extLst>
              <a:ext uri="{FF2B5EF4-FFF2-40B4-BE49-F238E27FC236}">
                <a16:creationId xmlns:a16="http://schemas.microsoft.com/office/drawing/2014/main" id="{167D4071-CC22-4950-BC10-EF15B2AA61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>
            <a:extLst>
              <a:ext uri="{FF2B5EF4-FFF2-40B4-BE49-F238E27FC236}">
                <a16:creationId xmlns:a16="http://schemas.microsoft.com/office/drawing/2014/main" id="{1728EE39-EBAB-46F1-8B3C-9AA49D32C7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>
              <a:extLst>
                <a:ext uri="{FF2B5EF4-FFF2-40B4-BE49-F238E27FC236}">
                  <a16:creationId xmlns:a16="http://schemas.microsoft.com/office/drawing/2014/main" id="{B166122F-B3FD-4382-8BD1-86702963C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>
              <a:extLst>
                <a:ext uri="{FF2B5EF4-FFF2-40B4-BE49-F238E27FC236}">
                  <a16:creationId xmlns:a16="http://schemas.microsoft.com/office/drawing/2014/main" id="{52981FC0-0E98-4F41-BA64-C1CBABA7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>
            <a:extLst>
              <a:ext uri="{FF2B5EF4-FFF2-40B4-BE49-F238E27FC236}">
                <a16:creationId xmlns:a16="http://schemas.microsoft.com/office/drawing/2014/main" id="{608AF020-FF2E-4EB6-A3DD-5E415B9DD8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>
              <a:extLst>
                <a:ext uri="{FF2B5EF4-FFF2-40B4-BE49-F238E27FC236}">
                  <a16:creationId xmlns:a16="http://schemas.microsoft.com/office/drawing/2014/main" id="{CCD73922-6002-497F-900C-0018014AC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>
              <a:extLst>
                <a:ext uri="{FF2B5EF4-FFF2-40B4-BE49-F238E27FC236}">
                  <a16:creationId xmlns:a16="http://schemas.microsoft.com/office/drawing/2014/main" id="{C46937C0-2180-4867-ABBF-64C4374A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>
            <a:extLst>
              <a:ext uri="{FF2B5EF4-FFF2-40B4-BE49-F238E27FC236}">
                <a16:creationId xmlns:a16="http://schemas.microsoft.com/office/drawing/2014/main" id="{BAB052AD-6CE2-4558-80C7-1CC93D45A6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>
              <a:extLst>
                <a:ext uri="{FF2B5EF4-FFF2-40B4-BE49-F238E27FC236}">
                  <a16:creationId xmlns:a16="http://schemas.microsoft.com/office/drawing/2014/main" id="{5FBD7330-263E-4A19-B778-FA66C8C24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>
              <a:extLst>
                <a:ext uri="{FF2B5EF4-FFF2-40B4-BE49-F238E27FC236}">
                  <a16:creationId xmlns:a16="http://schemas.microsoft.com/office/drawing/2014/main" id="{82916118-0AAF-414E-AC61-AF96A44D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>
            <a:extLst>
              <a:ext uri="{FF2B5EF4-FFF2-40B4-BE49-F238E27FC236}">
                <a16:creationId xmlns:a16="http://schemas.microsoft.com/office/drawing/2014/main" id="{9F91EC03-A49C-4D3A-91D0-E9704E243A7A}"/>
              </a:ext>
            </a:extLst>
          </p:cNvPr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>
              <a:extLst>
                <a:ext uri="{FF2B5EF4-FFF2-40B4-BE49-F238E27FC236}">
                  <a16:creationId xmlns:a16="http://schemas.microsoft.com/office/drawing/2014/main" id="{084BB651-B7E1-41FA-90AD-DEE522F6D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>
              <a:extLst>
                <a:ext uri="{FF2B5EF4-FFF2-40B4-BE49-F238E27FC236}">
                  <a16:creationId xmlns:a16="http://schemas.microsoft.com/office/drawing/2014/main" id="{ADCBB7E4-9973-489B-86C1-B5F503A4D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>
            <a:extLst>
              <a:ext uri="{FF2B5EF4-FFF2-40B4-BE49-F238E27FC236}">
                <a16:creationId xmlns:a16="http://schemas.microsoft.com/office/drawing/2014/main" id="{EB09F47A-280E-4910-9D39-6C6D69F8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>
            <a:extLst>
              <a:ext uri="{FF2B5EF4-FFF2-40B4-BE49-F238E27FC236}">
                <a16:creationId xmlns:a16="http://schemas.microsoft.com/office/drawing/2014/main" id="{2AA792E4-0F8C-4E06-81D2-62EF9CDCD44E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>
              <a:extLst>
                <a:ext uri="{FF2B5EF4-FFF2-40B4-BE49-F238E27FC236}">
                  <a16:creationId xmlns:a16="http://schemas.microsoft.com/office/drawing/2014/main" id="{C75CBD9B-2048-4D84-968F-C4574FFBA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>
              <a:extLst>
                <a:ext uri="{FF2B5EF4-FFF2-40B4-BE49-F238E27FC236}">
                  <a16:creationId xmlns:a16="http://schemas.microsoft.com/office/drawing/2014/main" id="{B5610DD7-E57F-4756-8D78-CB6FFDE1F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>
            <a:extLst>
              <a:ext uri="{FF2B5EF4-FFF2-40B4-BE49-F238E27FC236}">
                <a16:creationId xmlns:a16="http://schemas.microsoft.com/office/drawing/2014/main" id="{05E601FF-344E-4FC9-93C3-DC5F7F46E4ED}"/>
              </a:ext>
            </a:extLst>
          </p:cNvPr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>
              <a:extLst>
                <a:ext uri="{FF2B5EF4-FFF2-40B4-BE49-F238E27FC236}">
                  <a16:creationId xmlns:a16="http://schemas.microsoft.com/office/drawing/2014/main" id="{341C5905-9DC1-42DE-97BF-D11050110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7" name="Rectangle 410">
              <a:extLst>
                <a:ext uri="{FF2B5EF4-FFF2-40B4-BE49-F238E27FC236}">
                  <a16:creationId xmlns:a16="http://schemas.microsoft.com/office/drawing/2014/main" id="{6B8246B8-13FB-4F41-84D9-DD0AD9E7F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8" name="Oval 411">
              <a:extLst>
                <a:ext uri="{FF2B5EF4-FFF2-40B4-BE49-F238E27FC236}">
                  <a16:creationId xmlns:a16="http://schemas.microsoft.com/office/drawing/2014/main" id="{179F36CF-C46C-421F-925C-56CD4081E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39" name="Group 1344">
              <a:extLst>
                <a:ext uri="{FF2B5EF4-FFF2-40B4-BE49-F238E27FC236}">
                  <a16:creationId xmlns:a16="http://schemas.microsoft.com/office/drawing/2014/main" id="{8E0BA590-96A6-4B0C-804E-3704EA543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>
                <a:extLst>
                  <a:ext uri="{FF2B5EF4-FFF2-40B4-BE49-F238E27FC236}">
                    <a16:creationId xmlns:a16="http://schemas.microsoft.com/office/drawing/2014/main" id="{92479D44-4C38-4532-8AF4-CEC5DF27F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>
                <a:extLst>
                  <a:ext uri="{FF2B5EF4-FFF2-40B4-BE49-F238E27FC236}">
                    <a16:creationId xmlns:a16="http://schemas.microsoft.com/office/drawing/2014/main" id="{9FA4FE96-378D-46B9-9F19-B31D37EDA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>
              <a:extLst>
                <a:ext uri="{FF2B5EF4-FFF2-40B4-BE49-F238E27FC236}">
                  <a16:creationId xmlns:a16="http://schemas.microsoft.com/office/drawing/2014/main" id="{9D7ED15E-EC44-45CE-AEBC-06BA84D1A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>
              <a:extLst>
                <a:ext uri="{FF2B5EF4-FFF2-40B4-BE49-F238E27FC236}">
                  <a16:creationId xmlns:a16="http://schemas.microsoft.com/office/drawing/2014/main" id="{4ACB42BD-D0BB-48ED-84F0-994FB9472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>
            <a:extLst>
              <a:ext uri="{FF2B5EF4-FFF2-40B4-BE49-F238E27FC236}">
                <a16:creationId xmlns:a16="http://schemas.microsoft.com/office/drawing/2014/main" id="{C028426D-368F-44AA-9AE1-A0D78487ED0D}"/>
              </a:ext>
            </a:extLst>
          </p:cNvPr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>
              <a:extLst>
                <a:ext uri="{FF2B5EF4-FFF2-40B4-BE49-F238E27FC236}">
                  <a16:creationId xmlns:a16="http://schemas.microsoft.com/office/drawing/2014/main" id="{54D20715-1422-4016-983B-7666B5FE0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9" name="Rectangle 410">
              <a:extLst>
                <a:ext uri="{FF2B5EF4-FFF2-40B4-BE49-F238E27FC236}">
                  <a16:creationId xmlns:a16="http://schemas.microsoft.com/office/drawing/2014/main" id="{3EDE677C-8660-4B72-84D3-0212F2F1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0" name="Oval 411">
              <a:extLst>
                <a:ext uri="{FF2B5EF4-FFF2-40B4-BE49-F238E27FC236}">
                  <a16:creationId xmlns:a16="http://schemas.microsoft.com/office/drawing/2014/main" id="{3AC67F37-8278-4D4E-A39D-C12C41056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31" name="Group 1353">
              <a:extLst>
                <a:ext uri="{FF2B5EF4-FFF2-40B4-BE49-F238E27FC236}">
                  <a16:creationId xmlns:a16="http://schemas.microsoft.com/office/drawing/2014/main" id="{4D82A5FB-61E6-4ADF-91BC-F1123A63A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>
                <a:extLst>
                  <a:ext uri="{FF2B5EF4-FFF2-40B4-BE49-F238E27FC236}">
                    <a16:creationId xmlns:a16="http://schemas.microsoft.com/office/drawing/2014/main" id="{36749BA9-B1A3-4844-9912-72225430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>
                <a:extLst>
                  <a:ext uri="{FF2B5EF4-FFF2-40B4-BE49-F238E27FC236}">
                    <a16:creationId xmlns:a16="http://schemas.microsoft.com/office/drawing/2014/main" id="{FDF9DC29-7A46-40E5-ABEF-4A3B28583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>
              <a:extLst>
                <a:ext uri="{FF2B5EF4-FFF2-40B4-BE49-F238E27FC236}">
                  <a16:creationId xmlns:a16="http://schemas.microsoft.com/office/drawing/2014/main" id="{DCF913BD-E439-4A49-B549-31EC16F61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>
              <a:extLst>
                <a:ext uri="{FF2B5EF4-FFF2-40B4-BE49-F238E27FC236}">
                  <a16:creationId xmlns:a16="http://schemas.microsoft.com/office/drawing/2014/main" id="{DEE26B7B-679A-4CF6-86F9-B4E2C00EB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>
            <a:extLst>
              <a:ext uri="{FF2B5EF4-FFF2-40B4-BE49-F238E27FC236}">
                <a16:creationId xmlns:a16="http://schemas.microsoft.com/office/drawing/2014/main" id="{1759A9BE-8A46-4D7A-9D5A-9E82BAB9BBFF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>
              <a:extLst>
                <a:ext uri="{FF2B5EF4-FFF2-40B4-BE49-F238E27FC236}">
                  <a16:creationId xmlns:a16="http://schemas.microsoft.com/office/drawing/2014/main" id="{0D5694B3-B735-4D58-976B-AAD2B79CB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1" name="Rectangle 410">
              <a:extLst>
                <a:ext uri="{FF2B5EF4-FFF2-40B4-BE49-F238E27FC236}">
                  <a16:creationId xmlns:a16="http://schemas.microsoft.com/office/drawing/2014/main" id="{EADFD1EE-4379-4A23-80EC-6C90EBDC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2" name="Oval 411">
              <a:extLst>
                <a:ext uri="{FF2B5EF4-FFF2-40B4-BE49-F238E27FC236}">
                  <a16:creationId xmlns:a16="http://schemas.microsoft.com/office/drawing/2014/main" id="{0DB3C28B-0767-47BA-8EC9-5DEB8DFA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23" name="Group 1362">
              <a:extLst>
                <a:ext uri="{FF2B5EF4-FFF2-40B4-BE49-F238E27FC236}">
                  <a16:creationId xmlns:a16="http://schemas.microsoft.com/office/drawing/2014/main" id="{1ABA6378-E39B-4742-AE02-9671E928A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>
                <a:extLst>
                  <a:ext uri="{FF2B5EF4-FFF2-40B4-BE49-F238E27FC236}">
                    <a16:creationId xmlns:a16="http://schemas.microsoft.com/office/drawing/2014/main" id="{95E97CB4-4174-45EC-AB01-8B8E5CA3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>
                <a:extLst>
                  <a:ext uri="{FF2B5EF4-FFF2-40B4-BE49-F238E27FC236}">
                    <a16:creationId xmlns:a16="http://schemas.microsoft.com/office/drawing/2014/main" id="{CBBA4804-57C7-4C6A-BC44-44503D8A9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>
              <a:extLst>
                <a:ext uri="{FF2B5EF4-FFF2-40B4-BE49-F238E27FC236}">
                  <a16:creationId xmlns:a16="http://schemas.microsoft.com/office/drawing/2014/main" id="{48C39CE8-F8A0-43E9-99E1-D80106840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>
              <a:extLst>
                <a:ext uri="{FF2B5EF4-FFF2-40B4-BE49-F238E27FC236}">
                  <a16:creationId xmlns:a16="http://schemas.microsoft.com/office/drawing/2014/main" id="{956C91A7-981B-4FC5-A83F-3914355FD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>
            <a:extLst>
              <a:ext uri="{FF2B5EF4-FFF2-40B4-BE49-F238E27FC236}">
                <a16:creationId xmlns:a16="http://schemas.microsoft.com/office/drawing/2014/main" id="{6BEF9A94-83EC-40AF-8886-D6B121A9CD2B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>
              <a:extLst>
                <a:ext uri="{FF2B5EF4-FFF2-40B4-BE49-F238E27FC236}">
                  <a16:creationId xmlns:a16="http://schemas.microsoft.com/office/drawing/2014/main" id="{C27CA28C-91A6-4713-82A9-D32C66DC4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13" name="Rectangle 410">
              <a:extLst>
                <a:ext uri="{FF2B5EF4-FFF2-40B4-BE49-F238E27FC236}">
                  <a16:creationId xmlns:a16="http://schemas.microsoft.com/office/drawing/2014/main" id="{D8A78B02-5C59-4A39-9C1E-49213AFE4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14" name="Oval 411">
              <a:extLst>
                <a:ext uri="{FF2B5EF4-FFF2-40B4-BE49-F238E27FC236}">
                  <a16:creationId xmlns:a16="http://schemas.microsoft.com/office/drawing/2014/main" id="{551AC34F-9AEB-4A28-A321-8E86B022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15" name="Group 1371">
              <a:extLst>
                <a:ext uri="{FF2B5EF4-FFF2-40B4-BE49-F238E27FC236}">
                  <a16:creationId xmlns:a16="http://schemas.microsoft.com/office/drawing/2014/main" id="{64EF8CC4-F94D-4765-BB19-113AFC88A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>
                <a:extLst>
                  <a:ext uri="{FF2B5EF4-FFF2-40B4-BE49-F238E27FC236}">
                    <a16:creationId xmlns:a16="http://schemas.microsoft.com/office/drawing/2014/main" id="{58151039-F263-4AE4-A15F-FF120C051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>
                <a:extLst>
                  <a:ext uri="{FF2B5EF4-FFF2-40B4-BE49-F238E27FC236}">
                    <a16:creationId xmlns:a16="http://schemas.microsoft.com/office/drawing/2014/main" id="{3068E329-0BB6-4B84-8529-B72AE0E32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>
              <a:extLst>
                <a:ext uri="{FF2B5EF4-FFF2-40B4-BE49-F238E27FC236}">
                  <a16:creationId xmlns:a16="http://schemas.microsoft.com/office/drawing/2014/main" id="{C11909C5-EC25-46FA-9976-84039A6F3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>
              <a:extLst>
                <a:ext uri="{FF2B5EF4-FFF2-40B4-BE49-F238E27FC236}">
                  <a16:creationId xmlns:a16="http://schemas.microsoft.com/office/drawing/2014/main" id="{280479FF-F1D1-4FC3-BE53-EA1062647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>
            <a:extLst>
              <a:ext uri="{FF2B5EF4-FFF2-40B4-BE49-F238E27FC236}">
                <a16:creationId xmlns:a16="http://schemas.microsoft.com/office/drawing/2014/main" id="{0D06A351-DB1A-4916-A176-D6F7D7EC9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>
            <a:extLst>
              <a:ext uri="{FF2B5EF4-FFF2-40B4-BE49-F238E27FC236}">
                <a16:creationId xmlns:a16="http://schemas.microsoft.com/office/drawing/2014/main" id="{09CBB737-73EE-4C9B-94F9-F927D28FE24C}"/>
              </a:ext>
            </a:extLst>
          </p:cNvPr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>
              <a:extLst>
                <a:ext uri="{FF2B5EF4-FFF2-40B4-BE49-F238E27FC236}">
                  <a16:creationId xmlns:a16="http://schemas.microsoft.com/office/drawing/2014/main" id="{53540567-B623-48A5-B779-2CB6FA2A9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05" name="Rectangle 410">
              <a:extLst>
                <a:ext uri="{FF2B5EF4-FFF2-40B4-BE49-F238E27FC236}">
                  <a16:creationId xmlns:a16="http://schemas.microsoft.com/office/drawing/2014/main" id="{BAFFF121-D874-43BA-A958-8EABA192F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06" name="Oval 411">
              <a:extLst>
                <a:ext uri="{FF2B5EF4-FFF2-40B4-BE49-F238E27FC236}">
                  <a16:creationId xmlns:a16="http://schemas.microsoft.com/office/drawing/2014/main" id="{D837ED09-5183-4388-B9CD-D05879318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07" name="Group 1381">
              <a:extLst>
                <a:ext uri="{FF2B5EF4-FFF2-40B4-BE49-F238E27FC236}">
                  <a16:creationId xmlns:a16="http://schemas.microsoft.com/office/drawing/2014/main" id="{ABFB3411-B720-4D6B-A30D-50CC21BAD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>
                <a:extLst>
                  <a:ext uri="{FF2B5EF4-FFF2-40B4-BE49-F238E27FC236}">
                    <a16:creationId xmlns:a16="http://schemas.microsoft.com/office/drawing/2014/main" id="{EB3B4E7B-492B-4CDC-91CE-B85610F8E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>
                <a:extLst>
                  <a:ext uri="{FF2B5EF4-FFF2-40B4-BE49-F238E27FC236}">
                    <a16:creationId xmlns:a16="http://schemas.microsoft.com/office/drawing/2014/main" id="{6668B406-7488-4E7C-BEDE-2AA24D44E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>
              <a:extLst>
                <a:ext uri="{FF2B5EF4-FFF2-40B4-BE49-F238E27FC236}">
                  <a16:creationId xmlns:a16="http://schemas.microsoft.com/office/drawing/2014/main" id="{4D9B88F7-D8C1-4DCA-8657-5D3275CBC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>
              <a:extLst>
                <a:ext uri="{FF2B5EF4-FFF2-40B4-BE49-F238E27FC236}">
                  <a16:creationId xmlns:a16="http://schemas.microsoft.com/office/drawing/2014/main" id="{4E17C573-4D24-404D-BBE2-26FB03459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>
            <a:extLst>
              <a:ext uri="{FF2B5EF4-FFF2-40B4-BE49-F238E27FC236}">
                <a16:creationId xmlns:a16="http://schemas.microsoft.com/office/drawing/2014/main" id="{78A98F26-F612-4FBF-9DE2-49FC20C2DFD5}"/>
              </a:ext>
            </a:extLst>
          </p:cNvPr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>
              <a:extLst>
                <a:ext uri="{FF2B5EF4-FFF2-40B4-BE49-F238E27FC236}">
                  <a16:creationId xmlns:a16="http://schemas.microsoft.com/office/drawing/2014/main" id="{64CE30F4-AD08-4F7D-89E2-6DDE82F7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7" name="Rectangle 410">
              <a:extLst>
                <a:ext uri="{FF2B5EF4-FFF2-40B4-BE49-F238E27FC236}">
                  <a16:creationId xmlns:a16="http://schemas.microsoft.com/office/drawing/2014/main" id="{0D6C7B13-ED29-4A95-8261-AFFA822E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8" name="Oval 411">
              <a:extLst>
                <a:ext uri="{FF2B5EF4-FFF2-40B4-BE49-F238E27FC236}">
                  <a16:creationId xmlns:a16="http://schemas.microsoft.com/office/drawing/2014/main" id="{4AF056BC-C5AD-4D5B-80B1-774DD941B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99" name="Group 1390">
              <a:extLst>
                <a:ext uri="{FF2B5EF4-FFF2-40B4-BE49-F238E27FC236}">
                  <a16:creationId xmlns:a16="http://schemas.microsoft.com/office/drawing/2014/main" id="{C6B9CFA2-D5D8-42A6-A450-9F11F4AD5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>
                <a:extLst>
                  <a:ext uri="{FF2B5EF4-FFF2-40B4-BE49-F238E27FC236}">
                    <a16:creationId xmlns:a16="http://schemas.microsoft.com/office/drawing/2014/main" id="{D6C1BE7B-4315-4259-8985-270002E80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>
                <a:extLst>
                  <a:ext uri="{FF2B5EF4-FFF2-40B4-BE49-F238E27FC236}">
                    <a16:creationId xmlns:a16="http://schemas.microsoft.com/office/drawing/2014/main" id="{9BF0C0F5-CCE9-4968-AD8C-253EA8B7B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>
              <a:extLst>
                <a:ext uri="{FF2B5EF4-FFF2-40B4-BE49-F238E27FC236}">
                  <a16:creationId xmlns:a16="http://schemas.microsoft.com/office/drawing/2014/main" id="{7C66BCCE-5273-4032-ACCB-3B6D9A14E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>
              <a:extLst>
                <a:ext uri="{FF2B5EF4-FFF2-40B4-BE49-F238E27FC236}">
                  <a16:creationId xmlns:a16="http://schemas.microsoft.com/office/drawing/2014/main" id="{1CA24735-DA2D-4EC3-854C-6040E654E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>
            <a:extLst>
              <a:ext uri="{FF2B5EF4-FFF2-40B4-BE49-F238E27FC236}">
                <a16:creationId xmlns:a16="http://schemas.microsoft.com/office/drawing/2014/main" id="{9D5B041D-1B6A-471C-B103-1979A20E71DA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>
              <a:extLst>
                <a:ext uri="{FF2B5EF4-FFF2-40B4-BE49-F238E27FC236}">
                  <a16:creationId xmlns:a16="http://schemas.microsoft.com/office/drawing/2014/main" id="{46528ED3-1B94-438B-85DE-AEFDCE4CD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9" name="Rectangle 410">
              <a:extLst>
                <a:ext uri="{FF2B5EF4-FFF2-40B4-BE49-F238E27FC236}">
                  <a16:creationId xmlns:a16="http://schemas.microsoft.com/office/drawing/2014/main" id="{BC852A95-B996-49B3-A025-B974478FF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0" name="Oval 411">
              <a:extLst>
                <a:ext uri="{FF2B5EF4-FFF2-40B4-BE49-F238E27FC236}">
                  <a16:creationId xmlns:a16="http://schemas.microsoft.com/office/drawing/2014/main" id="{758FE1A7-658E-4861-B48F-CDDD1C07C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91" name="Group 1399">
              <a:extLst>
                <a:ext uri="{FF2B5EF4-FFF2-40B4-BE49-F238E27FC236}">
                  <a16:creationId xmlns:a16="http://schemas.microsoft.com/office/drawing/2014/main" id="{C3D20455-048B-4D82-9C04-EBF4D2992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>
                <a:extLst>
                  <a:ext uri="{FF2B5EF4-FFF2-40B4-BE49-F238E27FC236}">
                    <a16:creationId xmlns:a16="http://schemas.microsoft.com/office/drawing/2014/main" id="{75EF344A-2ED6-44A9-A7C4-C69146929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>
                <a:extLst>
                  <a:ext uri="{FF2B5EF4-FFF2-40B4-BE49-F238E27FC236}">
                    <a16:creationId xmlns:a16="http://schemas.microsoft.com/office/drawing/2014/main" id="{330F72FE-CE64-4AAB-94FE-92BA04409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>
              <a:extLst>
                <a:ext uri="{FF2B5EF4-FFF2-40B4-BE49-F238E27FC236}">
                  <a16:creationId xmlns:a16="http://schemas.microsoft.com/office/drawing/2014/main" id="{0BCE087B-551C-4588-96C9-EC0EEA641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>
              <a:extLst>
                <a:ext uri="{FF2B5EF4-FFF2-40B4-BE49-F238E27FC236}">
                  <a16:creationId xmlns:a16="http://schemas.microsoft.com/office/drawing/2014/main" id="{444F8CBC-DA71-4855-84AF-13680E970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>
            <a:extLst>
              <a:ext uri="{FF2B5EF4-FFF2-40B4-BE49-F238E27FC236}">
                <a16:creationId xmlns:a16="http://schemas.microsoft.com/office/drawing/2014/main" id="{61AE54C3-ED20-4BD4-BB32-9EF8CEA05C6A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>
              <a:extLst>
                <a:ext uri="{FF2B5EF4-FFF2-40B4-BE49-F238E27FC236}">
                  <a16:creationId xmlns:a16="http://schemas.microsoft.com/office/drawing/2014/main" id="{97C5B446-8297-4AD4-8939-8A8B83C5C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1" name="Rectangle 410">
              <a:extLst>
                <a:ext uri="{FF2B5EF4-FFF2-40B4-BE49-F238E27FC236}">
                  <a16:creationId xmlns:a16="http://schemas.microsoft.com/office/drawing/2014/main" id="{5BCB6CEF-6612-49CB-B2A8-FA5182139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2" name="Oval 411">
              <a:extLst>
                <a:ext uri="{FF2B5EF4-FFF2-40B4-BE49-F238E27FC236}">
                  <a16:creationId xmlns:a16="http://schemas.microsoft.com/office/drawing/2014/main" id="{F64F6AF8-E944-4944-9620-FCD47DF7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83" name="Group 1408">
              <a:extLst>
                <a:ext uri="{FF2B5EF4-FFF2-40B4-BE49-F238E27FC236}">
                  <a16:creationId xmlns:a16="http://schemas.microsoft.com/office/drawing/2014/main" id="{92F1EC53-25B2-4F6D-BF91-DAE55DB60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>
                <a:extLst>
                  <a:ext uri="{FF2B5EF4-FFF2-40B4-BE49-F238E27FC236}">
                    <a16:creationId xmlns:a16="http://schemas.microsoft.com/office/drawing/2014/main" id="{816266CD-A30C-4490-B8D9-97A151EB7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>
                <a:extLst>
                  <a:ext uri="{FF2B5EF4-FFF2-40B4-BE49-F238E27FC236}">
                    <a16:creationId xmlns:a16="http://schemas.microsoft.com/office/drawing/2014/main" id="{7DAE3C20-AE5B-4549-A41C-3B8FB0293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>
              <a:extLst>
                <a:ext uri="{FF2B5EF4-FFF2-40B4-BE49-F238E27FC236}">
                  <a16:creationId xmlns:a16="http://schemas.microsoft.com/office/drawing/2014/main" id="{99B1D40C-63D6-4504-9B9D-B05FE1AE8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>
              <a:extLst>
                <a:ext uri="{FF2B5EF4-FFF2-40B4-BE49-F238E27FC236}">
                  <a16:creationId xmlns:a16="http://schemas.microsoft.com/office/drawing/2014/main" id="{85F9F2ED-2C0F-4FF9-84B5-EF9EF2F7B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>
            <a:extLst>
              <a:ext uri="{FF2B5EF4-FFF2-40B4-BE49-F238E27FC236}">
                <a16:creationId xmlns:a16="http://schemas.microsoft.com/office/drawing/2014/main" id="{A9A9693E-2CED-45A9-B4E5-7C5A5A03EF07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>
              <a:extLst>
                <a:ext uri="{FF2B5EF4-FFF2-40B4-BE49-F238E27FC236}">
                  <a16:creationId xmlns:a16="http://schemas.microsoft.com/office/drawing/2014/main" id="{338171A0-F19A-48AE-B646-2A1EC675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73" name="Rectangle 410">
              <a:extLst>
                <a:ext uri="{FF2B5EF4-FFF2-40B4-BE49-F238E27FC236}">
                  <a16:creationId xmlns:a16="http://schemas.microsoft.com/office/drawing/2014/main" id="{CECCDFC5-EF97-477E-B379-D80D97F4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74" name="Oval 411">
              <a:extLst>
                <a:ext uri="{FF2B5EF4-FFF2-40B4-BE49-F238E27FC236}">
                  <a16:creationId xmlns:a16="http://schemas.microsoft.com/office/drawing/2014/main" id="{EE7E3B56-B947-48F8-BD22-098721342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75" name="Group 1417">
              <a:extLst>
                <a:ext uri="{FF2B5EF4-FFF2-40B4-BE49-F238E27FC236}">
                  <a16:creationId xmlns:a16="http://schemas.microsoft.com/office/drawing/2014/main" id="{6B4D1748-0628-443F-8243-D826EC6C2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>
                <a:extLst>
                  <a:ext uri="{FF2B5EF4-FFF2-40B4-BE49-F238E27FC236}">
                    <a16:creationId xmlns:a16="http://schemas.microsoft.com/office/drawing/2014/main" id="{191860DA-CA45-4CA2-94A2-DD9285C0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>
                <a:extLst>
                  <a:ext uri="{FF2B5EF4-FFF2-40B4-BE49-F238E27FC236}">
                    <a16:creationId xmlns:a16="http://schemas.microsoft.com/office/drawing/2014/main" id="{389ABE50-BF3F-4FC0-861E-AB2285A43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>
              <a:extLst>
                <a:ext uri="{FF2B5EF4-FFF2-40B4-BE49-F238E27FC236}">
                  <a16:creationId xmlns:a16="http://schemas.microsoft.com/office/drawing/2014/main" id="{F73F6B62-FF90-4443-8E7B-E2DFDE5F5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>
              <a:extLst>
                <a:ext uri="{FF2B5EF4-FFF2-40B4-BE49-F238E27FC236}">
                  <a16:creationId xmlns:a16="http://schemas.microsoft.com/office/drawing/2014/main" id="{A61235A7-CA33-4750-B456-600DC62EA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>
            <a:extLst>
              <a:ext uri="{FF2B5EF4-FFF2-40B4-BE49-F238E27FC236}">
                <a16:creationId xmlns:a16="http://schemas.microsoft.com/office/drawing/2014/main" id="{B7FFFFE0-F321-4A4F-A5D0-BA362C71C8DB}"/>
              </a:ext>
            </a:extLst>
          </p:cNvPr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>
              <a:extLst>
                <a:ext uri="{FF2B5EF4-FFF2-40B4-BE49-F238E27FC236}">
                  <a16:creationId xmlns:a16="http://schemas.microsoft.com/office/drawing/2014/main" id="{35F886DB-3153-4496-B0AB-348B1251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65" name="Rectangle 410">
              <a:extLst>
                <a:ext uri="{FF2B5EF4-FFF2-40B4-BE49-F238E27FC236}">
                  <a16:creationId xmlns:a16="http://schemas.microsoft.com/office/drawing/2014/main" id="{D0428F16-4118-494B-B9D2-0487F5EC9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66" name="Oval 411">
              <a:extLst>
                <a:ext uri="{FF2B5EF4-FFF2-40B4-BE49-F238E27FC236}">
                  <a16:creationId xmlns:a16="http://schemas.microsoft.com/office/drawing/2014/main" id="{0D8507B5-3698-4B64-AE1B-9F943ED1D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67" name="Group 1426">
              <a:extLst>
                <a:ext uri="{FF2B5EF4-FFF2-40B4-BE49-F238E27FC236}">
                  <a16:creationId xmlns:a16="http://schemas.microsoft.com/office/drawing/2014/main" id="{443A41A5-9816-44D5-8BFC-E71950D53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>
                <a:extLst>
                  <a:ext uri="{FF2B5EF4-FFF2-40B4-BE49-F238E27FC236}">
                    <a16:creationId xmlns:a16="http://schemas.microsoft.com/office/drawing/2014/main" id="{FED53D05-7BCB-4F0F-8786-6F1597C3B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>
                <a:extLst>
                  <a:ext uri="{FF2B5EF4-FFF2-40B4-BE49-F238E27FC236}">
                    <a16:creationId xmlns:a16="http://schemas.microsoft.com/office/drawing/2014/main" id="{3D268331-A2FA-4BC5-93D5-E4FADAE4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>
              <a:extLst>
                <a:ext uri="{FF2B5EF4-FFF2-40B4-BE49-F238E27FC236}">
                  <a16:creationId xmlns:a16="http://schemas.microsoft.com/office/drawing/2014/main" id="{CEC86BA4-4D09-44AD-AC1E-B20133868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>
              <a:extLst>
                <a:ext uri="{FF2B5EF4-FFF2-40B4-BE49-F238E27FC236}">
                  <a16:creationId xmlns:a16="http://schemas.microsoft.com/office/drawing/2014/main" id="{2BA70261-676F-494E-8A68-A05728010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>
            <a:extLst>
              <a:ext uri="{FF2B5EF4-FFF2-40B4-BE49-F238E27FC236}">
                <a16:creationId xmlns:a16="http://schemas.microsoft.com/office/drawing/2014/main" id="{72D0BED4-ABAA-48F2-A824-C68FFF01A04D}"/>
              </a:ext>
            </a:extLst>
          </p:cNvPr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>
              <a:extLst>
                <a:ext uri="{FF2B5EF4-FFF2-40B4-BE49-F238E27FC236}">
                  <a16:creationId xmlns:a16="http://schemas.microsoft.com/office/drawing/2014/main" id="{D4288DF5-DFC8-440F-8E2A-F7A1BF7A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7" name="Rectangle 410">
              <a:extLst>
                <a:ext uri="{FF2B5EF4-FFF2-40B4-BE49-F238E27FC236}">
                  <a16:creationId xmlns:a16="http://schemas.microsoft.com/office/drawing/2014/main" id="{69A75B2A-DD67-46E5-BAC3-2A5843704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8" name="Oval 411">
              <a:extLst>
                <a:ext uri="{FF2B5EF4-FFF2-40B4-BE49-F238E27FC236}">
                  <a16:creationId xmlns:a16="http://schemas.microsoft.com/office/drawing/2014/main" id="{E77B03F8-F5D1-4812-BEAF-0535083A0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59" name="Group 1435">
              <a:extLst>
                <a:ext uri="{FF2B5EF4-FFF2-40B4-BE49-F238E27FC236}">
                  <a16:creationId xmlns:a16="http://schemas.microsoft.com/office/drawing/2014/main" id="{E4C72231-C867-4024-B7FB-9F0CEA423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>
                <a:extLst>
                  <a:ext uri="{FF2B5EF4-FFF2-40B4-BE49-F238E27FC236}">
                    <a16:creationId xmlns:a16="http://schemas.microsoft.com/office/drawing/2014/main" id="{B27323B3-F38B-44F0-B391-C822F5115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>
                <a:extLst>
                  <a:ext uri="{FF2B5EF4-FFF2-40B4-BE49-F238E27FC236}">
                    <a16:creationId xmlns:a16="http://schemas.microsoft.com/office/drawing/2014/main" id="{E9BF4CF4-93AE-4D2F-B4DE-DF7437EE2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>
              <a:extLst>
                <a:ext uri="{FF2B5EF4-FFF2-40B4-BE49-F238E27FC236}">
                  <a16:creationId xmlns:a16="http://schemas.microsoft.com/office/drawing/2014/main" id="{E5459540-43BC-4159-8A41-F91FBFF59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>
              <a:extLst>
                <a:ext uri="{FF2B5EF4-FFF2-40B4-BE49-F238E27FC236}">
                  <a16:creationId xmlns:a16="http://schemas.microsoft.com/office/drawing/2014/main" id="{15D36430-8820-4F86-A87D-81A53B43F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>
            <a:extLst>
              <a:ext uri="{FF2B5EF4-FFF2-40B4-BE49-F238E27FC236}">
                <a16:creationId xmlns:a16="http://schemas.microsoft.com/office/drawing/2014/main" id="{2531B934-5AD0-4A64-B04D-231286AED423}"/>
              </a:ext>
            </a:extLst>
          </p:cNvPr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>
              <a:extLst>
                <a:ext uri="{FF2B5EF4-FFF2-40B4-BE49-F238E27FC236}">
                  <a16:creationId xmlns:a16="http://schemas.microsoft.com/office/drawing/2014/main" id="{C7526B61-DE93-4DCD-9377-267B74C6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49" name="Rectangle 410">
              <a:extLst>
                <a:ext uri="{FF2B5EF4-FFF2-40B4-BE49-F238E27FC236}">
                  <a16:creationId xmlns:a16="http://schemas.microsoft.com/office/drawing/2014/main" id="{B5970A9B-A792-47FC-8D5D-65342F4E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0" name="Oval 411">
              <a:extLst>
                <a:ext uri="{FF2B5EF4-FFF2-40B4-BE49-F238E27FC236}">
                  <a16:creationId xmlns:a16="http://schemas.microsoft.com/office/drawing/2014/main" id="{1E9ACB22-60CC-4F99-A17B-6A2A991C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51" name="Group 1444">
              <a:extLst>
                <a:ext uri="{FF2B5EF4-FFF2-40B4-BE49-F238E27FC236}">
                  <a16:creationId xmlns:a16="http://schemas.microsoft.com/office/drawing/2014/main" id="{039B9833-86B0-4C3A-99D0-A2FBB790B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>
                <a:extLst>
                  <a:ext uri="{FF2B5EF4-FFF2-40B4-BE49-F238E27FC236}">
                    <a16:creationId xmlns:a16="http://schemas.microsoft.com/office/drawing/2014/main" id="{3A1F2749-B8F4-4C0B-A57C-73B0E9BE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>
                <a:extLst>
                  <a:ext uri="{FF2B5EF4-FFF2-40B4-BE49-F238E27FC236}">
                    <a16:creationId xmlns:a16="http://schemas.microsoft.com/office/drawing/2014/main" id="{BF7A49A2-B7C5-43E4-8B50-DFD01E7D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>
              <a:extLst>
                <a:ext uri="{FF2B5EF4-FFF2-40B4-BE49-F238E27FC236}">
                  <a16:creationId xmlns:a16="http://schemas.microsoft.com/office/drawing/2014/main" id="{4DAE7F6E-9A61-4C2A-999E-6DF614B13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>
              <a:extLst>
                <a:ext uri="{FF2B5EF4-FFF2-40B4-BE49-F238E27FC236}">
                  <a16:creationId xmlns:a16="http://schemas.microsoft.com/office/drawing/2014/main" id="{5DCC4AF9-A11F-4F62-96B8-F35A43683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>
            <a:extLst>
              <a:ext uri="{FF2B5EF4-FFF2-40B4-BE49-F238E27FC236}">
                <a16:creationId xmlns:a16="http://schemas.microsoft.com/office/drawing/2014/main" id="{81608BE4-B6C0-42D2-A945-2D89E7345C44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>
              <a:extLst>
                <a:ext uri="{FF2B5EF4-FFF2-40B4-BE49-F238E27FC236}">
                  <a16:creationId xmlns:a16="http://schemas.microsoft.com/office/drawing/2014/main" id="{B878E17A-99DE-4A2C-B466-5BA32CCB6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>
              <a:extLst>
                <a:ext uri="{FF2B5EF4-FFF2-40B4-BE49-F238E27FC236}">
                  <a16:creationId xmlns:a16="http://schemas.microsoft.com/office/drawing/2014/main" id="{15151725-F5AB-4BD5-BD88-A27F4E896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>
            <a:extLst>
              <a:ext uri="{FF2B5EF4-FFF2-40B4-BE49-F238E27FC236}">
                <a16:creationId xmlns:a16="http://schemas.microsoft.com/office/drawing/2014/main" id="{D772185E-2932-4889-B296-401DBEF3B69B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>
              <a:extLst>
                <a:ext uri="{FF2B5EF4-FFF2-40B4-BE49-F238E27FC236}">
                  <a16:creationId xmlns:a16="http://schemas.microsoft.com/office/drawing/2014/main" id="{85A3AFDA-16F6-4787-80B0-18DA14AC4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>
              <a:extLst>
                <a:ext uri="{FF2B5EF4-FFF2-40B4-BE49-F238E27FC236}">
                  <a16:creationId xmlns:a16="http://schemas.microsoft.com/office/drawing/2014/main" id="{58A7DCB3-C143-4C0D-8B39-CB107CAE7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>
            <a:extLst>
              <a:ext uri="{FF2B5EF4-FFF2-40B4-BE49-F238E27FC236}">
                <a16:creationId xmlns:a16="http://schemas.microsoft.com/office/drawing/2014/main" id="{8DF33562-A706-4B5A-9CD6-05449522BE19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>
              <a:extLst>
                <a:ext uri="{FF2B5EF4-FFF2-40B4-BE49-F238E27FC236}">
                  <a16:creationId xmlns:a16="http://schemas.microsoft.com/office/drawing/2014/main" id="{8F5D3212-3F8B-4522-822A-5D4712E4E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>
                <a:extLst>
                  <a:ext uri="{FF2B5EF4-FFF2-40B4-BE49-F238E27FC236}">
                    <a16:creationId xmlns:a16="http://schemas.microsoft.com/office/drawing/2014/main" id="{35BBF5CE-D354-4BE8-BDA4-1DC230EB7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>
                <a:extLst>
                  <a:ext uri="{FF2B5EF4-FFF2-40B4-BE49-F238E27FC236}">
                    <a16:creationId xmlns:a16="http://schemas.microsoft.com/office/drawing/2014/main" id="{CA0BA1E5-67FA-4AF5-A6D3-E36AED607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>
                <a:extLst>
                  <a:ext uri="{FF2B5EF4-FFF2-40B4-BE49-F238E27FC236}">
                    <a16:creationId xmlns:a16="http://schemas.microsoft.com/office/drawing/2014/main" id="{2464A145-2DCE-4886-AA82-4905BBB02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>
                <a:extLst>
                  <a:ext uri="{FF2B5EF4-FFF2-40B4-BE49-F238E27FC236}">
                    <a16:creationId xmlns:a16="http://schemas.microsoft.com/office/drawing/2014/main" id="{84AD8CF5-BC1C-4547-B955-5C87AF96B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>
                <a:extLst>
                  <a:ext uri="{FF2B5EF4-FFF2-40B4-BE49-F238E27FC236}">
                    <a16:creationId xmlns:a16="http://schemas.microsoft.com/office/drawing/2014/main" id="{C5BE2BB1-79EE-4416-8AB6-BB1EF6689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>
                <a:extLst>
                  <a:ext uri="{FF2B5EF4-FFF2-40B4-BE49-F238E27FC236}">
                    <a16:creationId xmlns:a16="http://schemas.microsoft.com/office/drawing/2014/main" id="{8DF7F771-325E-4611-9844-DAA2864F1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>
                <a:extLst>
                  <a:ext uri="{FF2B5EF4-FFF2-40B4-BE49-F238E27FC236}">
                    <a16:creationId xmlns:a16="http://schemas.microsoft.com/office/drawing/2014/main" id="{0555E5A9-3688-4AAC-A366-99E7DCFC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>
                <a:extLst>
                  <a:ext uri="{FF2B5EF4-FFF2-40B4-BE49-F238E27FC236}">
                    <a16:creationId xmlns:a16="http://schemas.microsoft.com/office/drawing/2014/main" id="{A0FF49D2-89D8-4967-B9ED-73A87571A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>
                <a:extLst>
                  <a:ext uri="{FF2B5EF4-FFF2-40B4-BE49-F238E27FC236}">
                    <a16:creationId xmlns:a16="http://schemas.microsoft.com/office/drawing/2014/main" id="{FFC3AEB2-F2A7-42EC-9EA3-85FD2C2B5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>
                <a:extLst>
                  <a:ext uri="{FF2B5EF4-FFF2-40B4-BE49-F238E27FC236}">
                    <a16:creationId xmlns:a16="http://schemas.microsoft.com/office/drawing/2014/main" id="{0263D2D5-0280-4243-9812-6DBE4E532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>
                <a:extLst>
                  <a:ext uri="{FF2B5EF4-FFF2-40B4-BE49-F238E27FC236}">
                    <a16:creationId xmlns:a16="http://schemas.microsoft.com/office/drawing/2014/main" id="{820EAA29-03F6-44DF-8212-5C1AA1FEE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>
                <a:extLst>
                  <a:ext uri="{FF2B5EF4-FFF2-40B4-BE49-F238E27FC236}">
                    <a16:creationId xmlns:a16="http://schemas.microsoft.com/office/drawing/2014/main" id="{D78140D0-CF06-4721-BF8B-4843DBFC3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>
                <a:extLst>
                  <a:ext uri="{FF2B5EF4-FFF2-40B4-BE49-F238E27FC236}">
                    <a16:creationId xmlns:a16="http://schemas.microsoft.com/office/drawing/2014/main" id="{A9CB5117-5258-42AC-A49F-637D5D743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>
                <a:extLst>
                  <a:ext uri="{FF2B5EF4-FFF2-40B4-BE49-F238E27FC236}">
                    <a16:creationId xmlns:a16="http://schemas.microsoft.com/office/drawing/2014/main" id="{B410AEF5-CB91-4043-8728-FEE34216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>
                <a:extLst>
                  <a:ext uri="{FF2B5EF4-FFF2-40B4-BE49-F238E27FC236}">
                    <a16:creationId xmlns:a16="http://schemas.microsoft.com/office/drawing/2014/main" id="{DC51D704-2C7A-463B-A6B9-71648733D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>
              <a:extLst>
                <a:ext uri="{FF2B5EF4-FFF2-40B4-BE49-F238E27FC236}">
                  <a16:creationId xmlns:a16="http://schemas.microsoft.com/office/drawing/2014/main" id="{1F3A6F8D-0A88-44E5-B11A-F5A20DEDB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>
              <a:extLst>
                <a:ext uri="{FF2B5EF4-FFF2-40B4-BE49-F238E27FC236}">
                  <a16:creationId xmlns:a16="http://schemas.microsoft.com/office/drawing/2014/main" id="{BA9A4D29-044B-4612-A069-B680E9C20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>
            <a:extLst>
              <a:ext uri="{FF2B5EF4-FFF2-40B4-BE49-F238E27FC236}">
                <a16:creationId xmlns:a16="http://schemas.microsoft.com/office/drawing/2014/main" id="{754F095C-4ABF-433E-85B6-3922062C50E1}"/>
              </a:ext>
            </a:extLst>
          </p:cNvPr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>
              <a:extLst>
                <a:ext uri="{FF2B5EF4-FFF2-40B4-BE49-F238E27FC236}">
                  <a16:creationId xmlns:a16="http://schemas.microsoft.com/office/drawing/2014/main" id="{74156FE2-7478-45E3-97A5-3326C46B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>
              <a:extLst>
                <a:ext uri="{FF2B5EF4-FFF2-40B4-BE49-F238E27FC236}">
                  <a16:creationId xmlns:a16="http://schemas.microsoft.com/office/drawing/2014/main" id="{9E986232-274B-4417-A10C-AABEF882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>
              <a:extLst>
                <a:ext uri="{FF2B5EF4-FFF2-40B4-BE49-F238E27FC236}">
                  <a16:creationId xmlns:a16="http://schemas.microsoft.com/office/drawing/2014/main" id="{8D6D0D94-C612-416D-834E-280AE71B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>
              <a:extLst>
                <a:ext uri="{FF2B5EF4-FFF2-40B4-BE49-F238E27FC236}">
                  <a16:creationId xmlns:a16="http://schemas.microsoft.com/office/drawing/2014/main" id="{FE4C8993-F817-449D-812D-0AAD2BE2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>
              <a:extLst>
                <a:ext uri="{FF2B5EF4-FFF2-40B4-BE49-F238E27FC236}">
                  <a16:creationId xmlns:a16="http://schemas.microsoft.com/office/drawing/2014/main" id="{1DEF7D9D-C0CB-44E9-897D-4B6A1573F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>
              <a:extLst>
                <a:ext uri="{FF2B5EF4-FFF2-40B4-BE49-F238E27FC236}">
                  <a16:creationId xmlns:a16="http://schemas.microsoft.com/office/drawing/2014/main" id="{D8E385BC-73F1-4D61-A491-A1CD13AC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>
                <a:extLst>
                  <a:ext uri="{FF2B5EF4-FFF2-40B4-BE49-F238E27FC236}">
                    <a16:creationId xmlns:a16="http://schemas.microsoft.com/office/drawing/2014/main" id="{A1015781-86DA-4BA7-81E0-4F15BFB22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>
                <a:extLst>
                  <a:ext uri="{FF2B5EF4-FFF2-40B4-BE49-F238E27FC236}">
                    <a16:creationId xmlns:a16="http://schemas.microsoft.com/office/drawing/2014/main" id="{4B2F2B30-0959-4329-AAE9-7C812F435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>
              <a:extLst>
                <a:ext uri="{FF2B5EF4-FFF2-40B4-BE49-F238E27FC236}">
                  <a16:creationId xmlns:a16="http://schemas.microsoft.com/office/drawing/2014/main" id="{4B9013AB-3E57-44A5-BA30-921A4DC1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>
              <a:extLst>
                <a:ext uri="{FF2B5EF4-FFF2-40B4-BE49-F238E27FC236}">
                  <a16:creationId xmlns:a16="http://schemas.microsoft.com/office/drawing/2014/main" id="{BC338491-EFAE-430E-94AB-8608C9BDE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>
                <a:extLst>
                  <a:ext uri="{FF2B5EF4-FFF2-40B4-BE49-F238E27FC236}">
                    <a16:creationId xmlns:a16="http://schemas.microsoft.com/office/drawing/2014/main" id="{E0CB1E7A-CB9D-480D-93C1-0ADB1B0AC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>
                <a:extLst>
                  <a:ext uri="{FF2B5EF4-FFF2-40B4-BE49-F238E27FC236}">
                    <a16:creationId xmlns:a16="http://schemas.microsoft.com/office/drawing/2014/main" id="{2D8C3AD2-A0F7-42D9-88E8-A8E5D0821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>
              <a:extLst>
                <a:ext uri="{FF2B5EF4-FFF2-40B4-BE49-F238E27FC236}">
                  <a16:creationId xmlns:a16="http://schemas.microsoft.com/office/drawing/2014/main" id="{34B1A8AA-1105-4EDD-8D5A-4CA610F9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>
              <a:extLst>
                <a:ext uri="{FF2B5EF4-FFF2-40B4-BE49-F238E27FC236}">
                  <a16:creationId xmlns:a16="http://schemas.microsoft.com/office/drawing/2014/main" id="{61CA056C-02BE-4EE3-8CC7-28EA18D44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>
              <a:extLst>
                <a:ext uri="{FF2B5EF4-FFF2-40B4-BE49-F238E27FC236}">
                  <a16:creationId xmlns:a16="http://schemas.microsoft.com/office/drawing/2014/main" id="{A0BDFB52-460B-4A3C-860F-E237EFB7D5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>
                <a:extLst>
                  <a:ext uri="{FF2B5EF4-FFF2-40B4-BE49-F238E27FC236}">
                    <a16:creationId xmlns:a16="http://schemas.microsoft.com/office/drawing/2014/main" id="{5CAF5F5D-7546-4B92-9A1F-3BC99DB0E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>
                <a:extLst>
                  <a:ext uri="{FF2B5EF4-FFF2-40B4-BE49-F238E27FC236}">
                    <a16:creationId xmlns:a16="http://schemas.microsoft.com/office/drawing/2014/main" id="{E5041350-1961-4334-8384-BA2D5D77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>
              <a:extLst>
                <a:ext uri="{FF2B5EF4-FFF2-40B4-BE49-F238E27FC236}">
                  <a16:creationId xmlns:a16="http://schemas.microsoft.com/office/drawing/2014/main" id="{F2018FE2-3A08-4620-BAA6-8DE901E49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>
              <a:extLst>
                <a:ext uri="{FF2B5EF4-FFF2-40B4-BE49-F238E27FC236}">
                  <a16:creationId xmlns:a16="http://schemas.microsoft.com/office/drawing/2014/main" id="{8B4387AA-CB78-45D8-B645-6C14983F0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>
                <a:extLst>
                  <a:ext uri="{FF2B5EF4-FFF2-40B4-BE49-F238E27FC236}">
                    <a16:creationId xmlns:a16="http://schemas.microsoft.com/office/drawing/2014/main" id="{C0405F12-BEFD-48A7-8140-EEE67D27A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>
                <a:extLst>
                  <a:ext uri="{FF2B5EF4-FFF2-40B4-BE49-F238E27FC236}">
                    <a16:creationId xmlns:a16="http://schemas.microsoft.com/office/drawing/2014/main" id="{EEC482AD-F973-4EB4-8D0A-C0F3C923D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>
              <a:extLst>
                <a:ext uri="{FF2B5EF4-FFF2-40B4-BE49-F238E27FC236}">
                  <a16:creationId xmlns:a16="http://schemas.microsoft.com/office/drawing/2014/main" id="{DB2CBDA7-B328-4215-AAED-FCED3F704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>
              <a:extLst>
                <a:ext uri="{FF2B5EF4-FFF2-40B4-BE49-F238E27FC236}">
                  <a16:creationId xmlns:a16="http://schemas.microsoft.com/office/drawing/2014/main" id="{18048C07-F62C-4FD2-99BE-FA4CCD5AC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>
              <a:extLst>
                <a:ext uri="{FF2B5EF4-FFF2-40B4-BE49-F238E27FC236}">
                  <a16:creationId xmlns:a16="http://schemas.microsoft.com/office/drawing/2014/main" id="{3E6C00A7-61A6-4223-A071-22E6CDB9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>
              <a:extLst>
                <a:ext uri="{FF2B5EF4-FFF2-40B4-BE49-F238E27FC236}">
                  <a16:creationId xmlns:a16="http://schemas.microsoft.com/office/drawing/2014/main" id="{3FDBD0B7-840E-42FF-884E-3FD49E91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>
              <a:extLst>
                <a:ext uri="{FF2B5EF4-FFF2-40B4-BE49-F238E27FC236}">
                  <a16:creationId xmlns:a16="http://schemas.microsoft.com/office/drawing/2014/main" id="{930C9FA8-B54B-48A0-B032-F1BD8E2E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>
              <a:extLst>
                <a:ext uri="{FF2B5EF4-FFF2-40B4-BE49-F238E27FC236}">
                  <a16:creationId xmlns:a16="http://schemas.microsoft.com/office/drawing/2014/main" id="{1ADF3129-D32B-4E73-8ABD-F55CD6B1F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>
              <a:extLst>
                <a:ext uri="{FF2B5EF4-FFF2-40B4-BE49-F238E27FC236}">
                  <a16:creationId xmlns:a16="http://schemas.microsoft.com/office/drawing/2014/main" id="{641AB49C-11B7-4CA8-90E4-F7E3A1A2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>
              <a:extLst>
                <a:ext uri="{FF2B5EF4-FFF2-40B4-BE49-F238E27FC236}">
                  <a16:creationId xmlns:a16="http://schemas.microsoft.com/office/drawing/2014/main" id="{C6714E94-947E-4966-BD12-9228D60D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>
              <a:extLst>
                <a:ext uri="{FF2B5EF4-FFF2-40B4-BE49-F238E27FC236}">
                  <a16:creationId xmlns:a16="http://schemas.microsoft.com/office/drawing/2014/main" id="{DD722B23-4103-4AAF-904E-1DD0C94A6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16" name="Oval 1505">
              <a:extLst>
                <a:ext uri="{FF2B5EF4-FFF2-40B4-BE49-F238E27FC236}">
                  <a16:creationId xmlns:a16="http://schemas.microsoft.com/office/drawing/2014/main" id="{08E9A583-6E5C-437D-A224-C21A2687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>
              <a:extLst>
                <a:ext uri="{FF2B5EF4-FFF2-40B4-BE49-F238E27FC236}">
                  <a16:creationId xmlns:a16="http://schemas.microsoft.com/office/drawing/2014/main" id="{687B1977-36F7-491A-AF9D-DCBDA667F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>
            <a:extLst>
              <a:ext uri="{FF2B5EF4-FFF2-40B4-BE49-F238E27FC236}">
                <a16:creationId xmlns:a16="http://schemas.microsoft.com/office/drawing/2014/main" id="{E6B4F98D-3D64-42F0-ACD8-B4BBFF46E178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>
              <a:extLst>
                <a:ext uri="{FF2B5EF4-FFF2-40B4-BE49-F238E27FC236}">
                  <a16:creationId xmlns:a16="http://schemas.microsoft.com/office/drawing/2014/main" id="{123A523F-715F-43C8-93A5-C3D35CFF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>
              <a:extLst>
                <a:ext uri="{FF2B5EF4-FFF2-40B4-BE49-F238E27FC236}">
                  <a16:creationId xmlns:a16="http://schemas.microsoft.com/office/drawing/2014/main" id="{8E4B6994-30B1-4D87-A4C6-FE8E5E6C4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>
              <a:extLst>
                <a:ext uri="{FF2B5EF4-FFF2-40B4-BE49-F238E27FC236}">
                  <a16:creationId xmlns:a16="http://schemas.microsoft.com/office/drawing/2014/main" id="{770B27D7-B179-42CD-A8F1-3F4FCF975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>
              <a:extLst>
                <a:ext uri="{FF2B5EF4-FFF2-40B4-BE49-F238E27FC236}">
                  <a16:creationId xmlns:a16="http://schemas.microsoft.com/office/drawing/2014/main" id="{32DA6774-CB0B-4E91-A89F-26516537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>
              <a:extLst>
                <a:ext uri="{FF2B5EF4-FFF2-40B4-BE49-F238E27FC236}">
                  <a16:creationId xmlns:a16="http://schemas.microsoft.com/office/drawing/2014/main" id="{D421AB23-03BD-40E9-B6BC-A129DF7D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>
              <a:extLst>
                <a:ext uri="{FF2B5EF4-FFF2-40B4-BE49-F238E27FC236}">
                  <a16:creationId xmlns:a16="http://schemas.microsoft.com/office/drawing/2014/main" id="{E73DBF6C-C17D-42FB-9C9F-636EF8CE1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>
                <a:extLst>
                  <a:ext uri="{FF2B5EF4-FFF2-40B4-BE49-F238E27FC236}">
                    <a16:creationId xmlns:a16="http://schemas.microsoft.com/office/drawing/2014/main" id="{2783F9D2-280D-415C-9D3D-009948869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>
                <a:extLst>
                  <a:ext uri="{FF2B5EF4-FFF2-40B4-BE49-F238E27FC236}">
                    <a16:creationId xmlns:a16="http://schemas.microsoft.com/office/drawing/2014/main" id="{2ED0E9A9-30BA-445F-A02E-48C1EE97E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>
              <a:extLst>
                <a:ext uri="{FF2B5EF4-FFF2-40B4-BE49-F238E27FC236}">
                  <a16:creationId xmlns:a16="http://schemas.microsoft.com/office/drawing/2014/main" id="{4A7BDF06-4297-4C9B-8052-AD0BDB626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>
              <a:extLst>
                <a:ext uri="{FF2B5EF4-FFF2-40B4-BE49-F238E27FC236}">
                  <a16:creationId xmlns:a16="http://schemas.microsoft.com/office/drawing/2014/main" id="{9935CFDC-4A26-4702-B9DF-56CFF5E61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>
                <a:extLst>
                  <a:ext uri="{FF2B5EF4-FFF2-40B4-BE49-F238E27FC236}">
                    <a16:creationId xmlns:a16="http://schemas.microsoft.com/office/drawing/2014/main" id="{9299EE4F-EFFC-4C47-873D-6DAAE4E97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>
                <a:extLst>
                  <a:ext uri="{FF2B5EF4-FFF2-40B4-BE49-F238E27FC236}">
                    <a16:creationId xmlns:a16="http://schemas.microsoft.com/office/drawing/2014/main" id="{2D72B705-7134-4DBC-B4C6-DD7864C06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>
              <a:extLst>
                <a:ext uri="{FF2B5EF4-FFF2-40B4-BE49-F238E27FC236}">
                  <a16:creationId xmlns:a16="http://schemas.microsoft.com/office/drawing/2014/main" id="{A612A853-E362-461D-B429-CD9F4038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>
              <a:extLst>
                <a:ext uri="{FF2B5EF4-FFF2-40B4-BE49-F238E27FC236}">
                  <a16:creationId xmlns:a16="http://schemas.microsoft.com/office/drawing/2014/main" id="{B309D664-D330-48C7-8186-E590E7797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>
              <a:extLst>
                <a:ext uri="{FF2B5EF4-FFF2-40B4-BE49-F238E27FC236}">
                  <a16:creationId xmlns:a16="http://schemas.microsoft.com/office/drawing/2014/main" id="{038C2F1F-98E7-43F9-A172-974B19CB8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>
                <a:extLst>
                  <a:ext uri="{FF2B5EF4-FFF2-40B4-BE49-F238E27FC236}">
                    <a16:creationId xmlns:a16="http://schemas.microsoft.com/office/drawing/2014/main" id="{1A966EA6-0007-479B-A914-27A511FA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>
                <a:extLst>
                  <a:ext uri="{FF2B5EF4-FFF2-40B4-BE49-F238E27FC236}">
                    <a16:creationId xmlns:a16="http://schemas.microsoft.com/office/drawing/2014/main" id="{D2FB61CB-05D9-4A65-ACB2-6538D3749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>
              <a:extLst>
                <a:ext uri="{FF2B5EF4-FFF2-40B4-BE49-F238E27FC236}">
                  <a16:creationId xmlns:a16="http://schemas.microsoft.com/office/drawing/2014/main" id="{62A481B5-D639-4756-BB68-5800D929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>
              <a:extLst>
                <a:ext uri="{FF2B5EF4-FFF2-40B4-BE49-F238E27FC236}">
                  <a16:creationId xmlns:a16="http://schemas.microsoft.com/office/drawing/2014/main" id="{7FFD5F7D-01EB-491A-BFBB-CAEFD81E8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>
                <a:extLst>
                  <a:ext uri="{FF2B5EF4-FFF2-40B4-BE49-F238E27FC236}">
                    <a16:creationId xmlns:a16="http://schemas.microsoft.com/office/drawing/2014/main" id="{ABC7DFEF-28C5-491E-916E-2279E8515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>
                <a:extLst>
                  <a:ext uri="{FF2B5EF4-FFF2-40B4-BE49-F238E27FC236}">
                    <a16:creationId xmlns:a16="http://schemas.microsoft.com/office/drawing/2014/main" id="{1DD298C1-A55E-4159-8BA6-FB56842E2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>
              <a:extLst>
                <a:ext uri="{FF2B5EF4-FFF2-40B4-BE49-F238E27FC236}">
                  <a16:creationId xmlns:a16="http://schemas.microsoft.com/office/drawing/2014/main" id="{D1D172CB-658E-446B-B2F6-F5DB338FE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>
              <a:extLst>
                <a:ext uri="{FF2B5EF4-FFF2-40B4-BE49-F238E27FC236}">
                  <a16:creationId xmlns:a16="http://schemas.microsoft.com/office/drawing/2014/main" id="{BE79D87E-3AC2-4B73-A759-01604600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>
              <a:extLst>
                <a:ext uri="{FF2B5EF4-FFF2-40B4-BE49-F238E27FC236}">
                  <a16:creationId xmlns:a16="http://schemas.microsoft.com/office/drawing/2014/main" id="{6D83095D-6F23-4B70-AF98-75C7826E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>
              <a:extLst>
                <a:ext uri="{FF2B5EF4-FFF2-40B4-BE49-F238E27FC236}">
                  <a16:creationId xmlns:a16="http://schemas.microsoft.com/office/drawing/2014/main" id="{9DDB692B-D840-49A2-A9E4-90F82933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>
              <a:extLst>
                <a:ext uri="{FF2B5EF4-FFF2-40B4-BE49-F238E27FC236}">
                  <a16:creationId xmlns:a16="http://schemas.microsoft.com/office/drawing/2014/main" id="{192C83AD-F13B-4419-987D-65C594B2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>
              <a:extLst>
                <a:ext uri="{FF2B5EF4-FFF2-40B4-BE49-F238E27FC236}">
                  <a16:creationId xmlns:a16="http://schemas.microsoft.com/office/drawing/2014/main" id="{08872B90-DC1C-4DA6-8835-5945AAE8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>
              <a:extLst>
                <a:ext uri="{FF2B5EF4-FFF2-40B4-BE49-F238E27FC236}">
                  <a16:creationId xmlns:a16="http://schemas.microsoft.com/office/drawing/2014/main" id="{B675A786-E4B4-4C0A-85BD-2F4EC1D18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>
              <a:extLst>
                <a:ext uri="{FF2B5EF4-FFF2-40B4-BE49-F238E27FC236}">
                  <a16:creationId xmlns:a16="http://schemas.microsoft.com/office/drawing/2014/main" id="{6B206BFF-A332-451E-9386-D9BBD614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>
              <a:extLst>
                <a:ext uri="{FF2B5EF4-FFF2-40B4-BE49-F238E27FC236}">
                  <a16:creationId xmlns:a16="http://schemas.microsoft.com/office/drawing/2014/main" id="{D1F2827E-0FDD-4246-BF49-95D83732D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484" name="Oval 1538">
              <a:extLst>
                <a:ext uri="{FF2B5EF4-FFF2-40B4-BE49-F238E27FC236}">
                  <a16:creationId xmlns:a16="http://schemas.microsoft.com/office/drawing/2014/main" id="{A32D04CF-4A43-480B-83F3-60D0D9A1C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>
              <a:extLst>
                <a:ext uri="{FF2B5EF4-FFF2-40B4-BE49-F238E27FC236}">
                  <a16:creationId xmlns:a16="http://schemas.microsoft.com/office/drawing/2014/main" id="{60DAC4A1-7DE7-4CBE-B047-84720C18C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>
            <a:extLst>
              <a:ext uri="{FF2B5EF4-FFF2-40B4-BE49-F238E27FC236}">
                <a16:creationId xmlns:a16="http://schemas.microsoft.com/office/drawing/2014/main" id="{A5046CBB-04CE-4F6A-BC8F-543CB83D79D7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>
              <a:extLst>
                <a:ext uri="{FF2B5EF4-FFF2-40B4-BE49-F238E27FC236}">
                  <a16:creationId xmlns:a16="http://schemas.microsoft.com/office/drawing/2014/main" id="{EC17698C-FD06-4333-A571-0560C5B46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>
              <a:extLst>
                <a:ext uri="{FF2B5EF4-FFF2-40B4-BE49-F238E27FC236}">
                  <a16:creationId xmlns:a16="http://schemas.microsoft.com/office/drawing/2014/main" id="{FF8873BB-2854-4DD6-982D-A5331EE37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>
              <a:extLst>
                <a:ext uri="{FF2B5EF4-FFF2-40B4-BE49-F238E27FC236}">
                  <a16:creationId xmlns:a16="http://schemas.microsoft.com/office/drawing/2014/main" id="{5552D89C-9BC9-4408-886F-416EC576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>
              <a:extLst>
                <a:ext uri="{FF2B5EF4-FFF2-40B4-BE49-F238E27FC236}">
                  <a16:creationId xmlns:a16="http://schemas.microsoft.com/office/drawing/2014/main" id="{E28BC490-F55E-4501-A852-6BAD6957C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>
              <a:extLst>
                <a:ext uri="{FF2B5EF4-FFF2-40B4-BE49-F238E27FC236}">
                  <a16:creationId xmlns:a16="http://schemas.microsoft.com/office/drawing/2014/main" id="{29A31C10-F5C8-4EA5-90E4-BBEA1F2A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>
              <a:extLst>
                <a:ext uri="{FF2B5EF4-FFF2-40B4-BE49-F238E27FC236}">
                  <a16:creationId xmlns:a16="http://schemas.microsoft.com/office/drawing/2014/main" id="{3A13402C-E475-4626-B304-6760D441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>
              <a:extLst>
                <a:ext uri="{FF2B5EF4-FFF2-40B4-BE49-F238E27FC236}">
                  <a16:creationId xmlns:a16="http://schemas.microsoft.com/office/drawing/2014/main" id="{A5CD9C4A-8E7D-4C63-A0FB-B10DA269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>
              <a:extLst>
                <a:ext uri="{FF2B5EF4-FFF2-40B4-BE49-F238E27FC236}">
                  <a16:creationId xmlns:a16="http://schemas.microsoft.com/office/drawing/2014/main" id="{76701320-E593-4D04-9F04-E710B1F6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>
              <a:extLst>
                <a:ext uri="{FF2B5EF4-FFF2-40B4-BE49-F238E27FC236}">
                  <a16:creationId xmlns:a16="http://schemas.microsoft.com/office/drawing/2014/main" id="{616A36B4-142B-4195-B2A5-E1CE45D6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>
              <a:extLst>
                <a:ext uri="{FF2B5EF4-FFF2-40B4-BE49-F238E27FC236}">
                  <a16:creationId xmlns:a16="http://schemas.microsoft.com/office/drawing/2014/main" id="{05773149-0BF1-4D65-BA99-176F5FBA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>
              <a:extLst>
                <a:ext uri="{FF2B5EF4-FFF2-40B4-BE49-F238E27FC236}">
                  <a16:creationId xmlns:a16="http://schemas.microsoft.com/office/drawing/2014/main" id="{0EE45A4F-0D26-46E1-BB1B-0D8BD35ACC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>
                <a:extLst>
                  <a:ext uri="{FF2B5EF4-FFF2-40B4-BE49-F238E27FC236}">
                    <a16:creationId xmlns:a16="http://schemas.microsoft.com/office/drawing/2014/main" id="{838E5A05-DB8F-4D23-BDF0-F66E53EC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>
                <a:extLst>
                  <a:ext uri="{FF2B5EF4-FFF2-40B4-BE49-F238E27FC236}">
                    <a16:creationId xmlns:a16="http://schemas.microsoft.com/office/drawing/2014/main" id="{94769392-F5A1-455A-AF4A-F3AA8F382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>
                <a:extLst>
                  <a:ext uri="{FF2B5EF4-FFF2-40B4-BE49-F238E27FC236}">
                    <a16:creationId xmlns:a16="http://schemas.microsoft.com/office/drawing/2014/main" id="{266DEC3E-8F99-49FC-BF55-96AB2A7B0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>
                <a:extLst>
                  <a:ext uri="{FF2B5EF4-FFF2-40B4-BE49-F238E27FC236}">
                    <a16:creationId xmlns:a16="http://schemas.microsoft.com/office/drawing/2014/main" id="{5A1DF3AA-2FF7-4C7D-BEC0-488717E2A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>
                <a:extLst>
                  <a:ext uri="{FF2B5EF4-FFF2-40B4-BE49-F238E27FC236}">
                    <a16:creationId xmlns:a16="http://schemas.microsoft.com/office/drawing/2014/main" id="{0AD1000C-2359-49AA-A911-F041E1C2A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>
                <a:extLst>
                  <a:ext uri="{FF2B5EF4-FFF2-40B4-BE49-F238E27FC236}">
                    <a16:creationId xmlns:a16="http://schemas.microsoft.com/office/drawing/2014/main" id="{0FAAC206-9328-4E70-B22B-94C933ADC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>
              <a:extLst>
                <a:ext uri="{FF2B5EF4-FFF2-40B4-BE49-F238E27FC236}">
                  <a16:creationId xmlns:a16="http://schemas.microsoft.com/office/drawing/2014/main" id="{076F171F-9369-42C8-8BAE-DCF56F93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>
              <a:extLst>
                <a:ext uri="{FF2B5EF4-FFF2-40B4-BE49-F238E27FC236}">
                  <a16:creationId xmlns:a16="http://schemas.microsoft.com/office/drawing/2014/main" id="{9CF2AA81-007B-45BF-9F41-B8EDEA90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>
              <a:extLst>
                <a:ext uri="{FF2B5EF4-FFF2-40B4-BE49-F238E27FC236}">
                  <a16:creationId xmlns:a16="http://schemas.microsoft.com/office/drawing/2014/main" id="{537F3A8B-7C5C-4DA4-A265-F77AA891D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>
              <a:extLst>
                <a:ext uri="{FF2B5EF4-FFF2-40B4-BE49-F238E27FC236}">
                  <a16:creationId xmlns:a16="http://schemas.microsoft.com/office/drawing/2014/main" id="{03F3C2D9-882E-49AA-A6DE-5BC3622F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>
              <a:extLst>
                <a:ext uri="{FF2B5EF4-FFF2-40B4-BE49-F238E27FC236}">
                  <a16:creationId xmlns:a16="http://schemas.microsoft.com/office/drawing/2014/main" id="{F6D9F738-9358-4263-AC71-3AC1475A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>
              <a:extLst>
                <a:ext uri="{FF2B5EF4-FFF2-40B4-BE49-F238E27FC236}">
                  <a16:creationId xmlns:a16="http://schemas.microsoft.com/office/drawing/2014/main" id="{72911068-8B72-4C28-9732-96F0BE8F26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>
            <a:extLst>
              <a:ext uri="{FF2B5EF4-FFF2-40B4-BE49-F238E27FC236}">
                <a16:creationId xmlns:a16="http://schemas.microsoft.com/office/drawing/2014/main" id="{C84C196A-5E78-415B-87A4-FEB3F3E69A14}"/>
              </a:ext>
            </a:extLst>
          </p:cNvPr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>
              <a:extLst>
                <a:ext uri="{FF2B5EF4-FFF2-40B4-BE49-F238E27FC236}">
                  <a16:creationId xmlns:a16="http://schemas.microsoft.com/office/drawing/2014/main" id="{1B0D014E-80EE-4847-8B06-DCC7F2DD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>
              <a:extLst>
                <a:ext uri="{FF2B5EF4-FFF2-40B4-BE49-F238E27FC236}">
                  <a16:creationId xmlns:a16="http://schemas.microsoft.com/office/drawing/2014/main" id="{CD6514AC-7E02-4605-B20B-9E23158A9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>
              <a:extLst>
                <a:ext uri="{FF2B5EF4-FFF2-40B4-BE49-F238E27FC236}">
                  <a16:creationId xmlns:a16="http://schemas.microsoft.com/office/drawing/2014/main" id="{A584F17C-980B-4A8C-836C-1708B5A2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>
              <a:extLst>
                <a:ext uri="{FF2B5EF4-FFF2-40B4-BE49-F238E27FC236}">
                  <a16:creationId xmlns:a16="http://schemas.microsoft.com/office/drawing/2014/main" id="{AF1B5527-9B59-4A8B-B9C6-34DBF16F8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>
              <a:extLst>
                <a:ext uri="{FF2B5EF4-FFF2-40B4-BE49-F238E27FC236}">
                  <a16:creationId xmlns:a16="http://schemas.microsoft.com/office/drawing/2014/main" id="{A3B30564-ADDF-4EDE-A8CB-7CD480CD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>
              <a:extLst>
                <a:ext uri="{FF2B5EF4-FFF2-40B4-BE49-F238E27FC236}">
                  <a16:creationId xmlns:a16="http://schemas.microsoft.com/office/drawing/2014/main" id="{6A218441-9073-463D-B9B7-7FE1CE7E8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>
              <a:extLst>
                <a:ext uri="{FF2B5EF4-FFF2-40B4-BE49-F238E27FC236}">
                  <a16:creationId xmlns:a16="http://schemas.microsoft.com/office/drawing/2014/main" id="{DE637495-DAF9-4FB4-AF83-CA940953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>
              <a:extLst>
                <a:ext uri="{FF2B5EF4-FFF2-40B4-BE49-F238E27FC236}">
                  <a16:creationId xmlns:a16="http://schemas.microsoft.com/office/drawing/2014/main" id="{4DA7B697-A3F9-4463-9E8F-87C8112EA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>
              <a:extLst>
                <a:ext uri="{FF2B5EF4-FFF2-40B4-BE49-F238E27FC236}">
                  <a16:creationId xmlns:a16="http://schemas.microsoft.com/office/drawing/2014/main" id="{551BB6C8-2F2A-407F-B12A-837DC8A7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>
              <a:extLst>
                <a:ext uri="{FF2B5EF4-FFF2-40B4-BE49-F238E27FC236}">
                  <a16:creationId xmlns:a16="http://schemas.microsoft.com/office/drawing/2014/main" id="{C3731871-ADFC-472C-A69A-3101449F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>
              <a:extLst>
                <a:ext uri="{FF2B5EF4-FFF2-40B4-BE49-F238E27FC236}">
                  <a16:creationId xmlns:a16="http://schemas.microsoft.com/office/drawing/2014/main" id="{A3FA1B73-E86D-420A-BB72-CF9AF8EBFA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>
                <a:extLst>
                  <a:ext uri="{FF2B5EF4-FFF2-40B4-BE49-F238E27FC236}">
                    <a16:creationId xmlns:a16="http://schemas.microsoft.com/office/drawing/2014/main" id="{B960724C-CC04-4D4B-BAD1-96BBC110D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>
                <a:extLst>
                  <a:ext uri="{FF2B5EF4-FFF2-40B4-BE49-F238E27FC236}">
                    <a16:creationId xmlns:a16="http://schemas.microsoft.com/office/drawing/2014/main" id="{D658B802-3D03-47E0-ACDF-E7F78A1AD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>
                <a:extLst>
                  <a:ext uri="{FF2B5EF4-FFF2-40B4-BE49-F238E27FC236}">
                    <a16:creationId xmlns:a16="http://schemas.microsoft.com/office/drawing/2014/main" id="{D3F70458-38CA-481A-8A68-4E4AB86FC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>
                <a:extLst>
                  <a:ext uri="{FF2B5EF4-FFF2-40B4-BE49-F238E27FC236}">
                    <a16:creationId xmlns:a16="http://schemas.microsoft.com/office/drawing/2014/main" id="{3E5F776D-06C1-4348-87FC-E5EDBCAF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>
                <a:extLst>
                  <a:ext uri="{FF2B5EF4-FFF2-40B4-BE49-F238E27FC236}">
                    <a16:creationId xmlns:a16="http://schemas.microsoft.com/office/drawing/2014/main" id="{73082DDD-ADA1-414E-8EFA-9D1BDDF30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>
                <a:extLst>
                  <a:ext uri="{FF2B5EF4-FFF2-40B4-BE49-F238E27FC236}">
                    <a16:creationId xmlns:a16="http://schemas.microsoft.com/office/drawing/2014/main" id="{FDD7D564-A3AB-44D2-AE93-A0A393C0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>
              <a:extLst>
                <a:ext uri="{FF2B5EF4-FFF2-40B4-BE49-F238E27FC236}">
                  <a16:creationId xmlns:a16="http://schemas.microsoft.com/office/drawing/2014/main" id="{B617EB01-C647-4376-9DEE-FE49E0B8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>
              <a:extLst>
                <a:ext uri="{FF2B5EF4-FFF2-40B4-BE49-F238E27FC236}">
                  <a16:creationId xmlns:a16="http://schemas.microsoft.com/office/drawing/2014/main" id="{D0E5EB19-6C99-4EE1-901D-194FFFA7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>
              <a:extLst>
                <a:ext uri="{FF2B5EF4-FFF2-40B4-BE49-F238E27FC236}">
                  <a16:creationId xmlns:a16="http://schemas.microsoft.com/office/drawing/2014/main" id="{F83F2C43-3A1F-4331-9F22-71D56BB5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>
              <a:extLst>
                <a:ext uri="{FF2B5EF4-FFF2-40B4-BE49-F238E27FC236}">
                  <a16:creationId xmlns:a16="http://schemas.microsoft.com/office/drawing/2014/main" id="{DA99CA58-C580-404C-BE6F-54B02713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>
              <a:extLst>
                <a:ext uri="{FF2B5EF4-FFF2-40B4-BE49-F238E27FC236}">
                  <a16:creationId xmlns:a16="http://schemas.microsoft.com/office/drawing/2014/main" id="{A8B28966-7550-410D-8D72-A3172A83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>
              <a:extLst>
                <a:ext uri="{FF2B5EF4-FFF2-40B4-BE49-F238E27FC236}">
                  <a16:creationId xmlns:a16="http://schemas.microsoft.com/office/drawing/2014/main" id="{7D39E12D-FCAA-485A-A913-5ABB68912E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>
            <a:extLst>
              <a:ext uri="{FF2B5EF4-FFF2-40B4-BE49-F238E27FC236}">
                <a16:creationId xmlns:a16="http://schemas.microsoft.com/office/drawing/2014/main" id="{DE0584B3-5EB4-4209-B6FF-A9B4F5BBAA57}"/>
              </a:ext>
            </a:extLst>
          </p:cNvPr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>
              <a:extLst>
                <a:ext uri="{FF2B5EF4-FFF2-40B4-BE49-F238E27FC236}">
                  <a16:creationId xmlns:a16="http://schemas.microsoft.com/office/drawing/2014/main" id="{E0D5131D-07C5-42CA-8EFE-F38E9AB52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>
              <a:extLst>
                <a:ext uri="{FF2B5EF4-FFF2-40B4-BE49-F238E27FC236}">
                  <a16:creationId xmlns:a16="http://schemas.microsoft.com/office/drawing/2014/main" id="{4170F943-0B08-410E-8E95-01F499D77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>
              <a:extLst>
                <a:ext uri="{FF2B5EF4-FFF2-40B4-BE49-F238E27FC236}">
                  <a16:creationId xmlns:a16="http://schemas.microsoft.com/office/drawing/2014/main" id="{DFF2F67C-BA27-49B7-8140-AA7DF4EC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>
              <a:extLst>
                <a:ext uri="{FF2B5EF4-FFF2-40B4-BE49-F238E27FC236}">
                  <a16:creationId xmlns:a16="http://schemas.microsoft.com/office/drawing/2014/main" id="{8BBB843B-F6BA-4B3B-BE4A-E2D3A8223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>
              <a:extLst>
                <a:ext uri="{FF2B5EF4-FFF2-40B4-BE49-F238E27FC236}">
                  <a16:creationId xmlns:a16="http://schemas.microsoft.com/office/drawing/2014/main" id="{17FF9208-C2EA-4C63-B012-31D97ED1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>
              <a:extLst>
                <a:ext uri="{FF2B5EF4-FFF2-40B4-BE49-F238E27FC236}">
                  <a16:creationId xmlns:a16="http://schemas.microsoft.com/office/drawing/2014/main" id="{C919D064-89BE-417D-AF6B-E254254B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>
              <a:extLst>
                <a:ext uri="{FF2B5EF4-FFF2-40B4-BE49-F238E27FC236}">
                  <a16:creationId xmlns:a16="http://schemas.microsoft.com/office/drawing/2014/main" id="{57ABB1FE-A912-414C-B811-B844A072C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>
              <a:extLst>
                <a:ext uri="{FF2B5EF4-FFF2-40B4-BE49-F238E27FC236}">
                  <a16:creationId xmlns:a16="http://schemas.microsoft.com/office/drawing/2014/main" id="{92A126D0-C6A2-4F81-BC1F-D519516E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>
              <a:extLst>
                <a:ext uri="{FF2B5EF4-FFF2-40B4-BE49-F238E27FC236}">
                  <a16:creationId xmlns:a16="http://schemas.microsoft.com/office/drawing/2014/main" id="{8FE10E8B-4B9F-44BE-B997-3FC6FFEC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>
              <a:extLst>
                <a:ext uri="{FF2B5EF4-FFF2-40B4-BE49-F238E27FC236}">
                  <a16:creationId xmlns:a16="http://schemas.microsoft.com/office/drawing/2014/main" id="{1E8ED3D7-5385-47AE-B088-785886E6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>
              <a:extLst>
                <a:ext uri="{FF2B5EF4-FFF2-40B4-BE49-F238E27FC236}">
                  <a16:creationId xmlns:a16="http://schemas.microsoft.com/office/drawing/2014/main" id="{A6C7AE3C-0296-4EB6-84D1-E6C920394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>
                <a:extLst>
                  <a:ext uri="{FF2B5EF4-FFF2-40B4-BE49-F238E27FC236}">
                    <a16:creationId xmlns:a16="http://schemas.microsoft.com/office/drawing/2014/main" id="{FFE73F49-6A5A-4872-8DD5-BFBFDCDA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>
                <a:extLst>
                  <a:ext uri="{FF2B5EF4-FFF2-40B4-BE49-F238E27FC236}">
                    <a16:creationId xmlns:a16="http://schemas.microsoft.com/office/drawing/2014/main" id="{37514E31-64F2-4C97-BB6E-AB41A9DD2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>
                <a:extLst>
                  <a:ext uri="{FF2B5EF4-FFF2-40B4-BE49-F238E27FC236}">
                    <a16:creationId xmlns:a16="http://schemas.microsoft.com/office/drawing/2014/main" id="{5B0AA2EC-BBE6-4F3D-AEAB-A30251B5B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>
                <a:extLst>
                  <a:ext uri="{FF2B5EF4-FFF2-40B4-BE49-F238E27FC236}">
                    <a16:creationId xmlns:a16="http://schemas.microsoft.com/office/drawing/2014/main" id="{183A54DA-692A-42AB-B07C-96D9FE068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>
                <a:extLst>
                  <a:ext uri="{FF2B5EF4-FFF2-40B4-BE49-F238E27FC236}">
                    <a16:creationId xmlns:a16="http://schemas.microsoft.com/office/drawing/2014/main" id="{8F0D4E1D-7A1A-43E7-80B7-BC2859316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>
                <a:extLst>
                  <a:ext uri="{FF2B5EF4-FFF2-40B4-BE49-F238E27FC236}">
                    <a16:creationId xmlns:a16="http://schemas.microsoft.com/office/drawing/2014/main" id="{5BB1CF46-8A55-4A14-A147-7C976734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>
              <a:extLst>
                <a:ext uri="{FF2B5EF4-FFF2-40B4-BE49-F238E27FC236}">
                  <a16:creationId xmlns:a16="http://schemas.microsoft.com/office/drawing/2014/main" id="{012FD998-94D9-4DAE-B7DB-21CBA1A7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>
              <a:extLst>
                <a:ext uri="{FF2B5EF4-FFF2-40B4-BE49-F238E27FC236}">
                  <a16:creationId xmlns:a16="http://schemas.microsoft.com/office/drawing/2014/main" id="{5931338A-A75D-4090-9C47-BDC5B12B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>
              <a:extLst>
                <a:ext uri="{FF2B5EF4-FFF2-40B4-BE49-F238E27FC236}">
                  <a16:creationId xmlns:a16="http://schemas.microsoft.com/office/drawing/2014/main" id="{EED2EEDD-5616-4899-B16C-472745A41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>
              <a:extLst>
                <a:ext uri="{FF2B5EF4-FFF2-40B4-BE49-F238E27FC236}">
                  <a16:creationId xmlns:a16="http://schemas.microsoft.com/office/drawing/2014/main" id="{99E482D5-772C-4A7E-B9EA-623BA6416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>
              <a:extLst>
                <a:ext uri="{FF2B5EF4-FFF2-40B4-BE49-F238E27FC236}">
                  <a16:creationId xmlns:a16="http://schemas.microsoft.com/office/drawing/2014/main" id="{3B5F2596-F8BC-455D-8374-EA7AB2BDE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>
              <a:extLst>
                <a:ext uri="{FF2B5EF4-FFF2-40B4-BE49-F238E27FC236}">
                  <a16:creationId xmlns:a16="http://schemas.microsoft.com/office/drawing/2014/main" id="{1A22CE08-159A-4FF1-8B2F-827D05F1FF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>
            <a:extLst>
              <a:ext uri="{FF2B5EF4-FFF2-40B4-BE49-F238E27FC236}">
                <a16:creationId xmlns:a16="http://schemas.microsoft.com/office/drawing/2014/main" id="{C99AEB74-005D-41B1-AA19-89260D27831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>
              <a:extLst>
                <a:ext uri="{FF2B5EF4-FFF2-40B4-BE49-F238E27FC236}">
                  <a16:creationId xmlns:a16="http://schemas.microsoft.com/office/drawing/2014/main" id="{E6523C22-B8AE-472A-BAF0-E017F08F2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>
              <a:extLst>
                <a:ext uri="{FF2B5EF4-FFF2-40B4-BE49-F238E27FC236}">
                  <a16:creationId xmlns:a16="http://schemas.microsoft.com/office/drawing/2014/main" id="{BEFF8A3A-350B-40C8-A150-8F83B3D96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>
            <a:extLst>
              <a:ext uri="{FF2B5EF4-FFF2-40B4-BE49-F238E27FC236}">
                <a16:creationId xmlns:a16="http://schemas.microsoft.com/office/drawing/2014/main" id="{52B1EDF1-130E-4A5F-B46E-71DC26044E58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>
              <a:extLst>
                <a:ext uri="{FF2B5EF4-FFF2-40B4-BE49-F238E27FC236}">
                  <a16:creationId xmlns:a16="http://schemas.microsoft.com/office/drawing/2014/main" id="{3A642D09-8091-43B1-975A-0A36790F4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>
              <a:extLst>
                <a:ext uri="{FF2B5EF4-FFF2-40B4-BE49-F238E27FC236}">
                  <a16:creationId xmlns:a16="http://schemas.microsoft.com/office/drawing/2014/main" id="{5FABDBEE-B83B-4B69-A97A-EB863528F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>
              <a:extLst>
                <a:ext uri="{FF2B5EF4-FFF2-40B4-BE49-F238E27FC236}">
                  <a16:creationId xmlns:a16="http://schemas.microsoft.com/office/drawing/2014/main" id="{56492DFF-0584-46F9-A9B2-A26A3FD0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>
              <a:extLst>
                <a:ext uri="{FF2B5EF4-FFF2-40B4-BE49-F238E27FC236}">
                  <a16:creationId xmlns:a16="http://schemas.microsoft.com/office/drawing/2014/main" id="{2479A961-68EB-4338-9355-349CA8E8B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>
              <a:extLst>
                <a:ext uri="{FF2B5EF4-FFF2-40B4-BE49-F238E27FC236}">
                  <a16:creationId xmlns:a16="http://schemas.microsoft.com/office/drawing/2014/main" id="{98A92211-FCDF-4797-B242-32EDCCF6F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>
              <a:extLst>
                <a:ext uri="{FF2B5EF4-FFF2-40B4-BE49-F238E27FC236}">
                  <a16:creationId xmlns:a16="http://schemas.microsoft.com/office/drawing/2014/main" id="{D03212EE-1647-411F-B75B-B3E247806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>
              <a:extLst>
                <a:ext uri="{FF2B5EF4-FFF2-40B4-BE49-F238E27FC236}">
                  <a16:creationId xmlns:a16="http://schemas.microsoft.com/office/drawing/2014/main" id="{8EE69F8B-5B1A-4622-83E9-4B7852D4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>
              <a:extLst>
                <a:ext uri="{FF2B5EF4-FFF2-40B4-BE49-F238E27FC236}">
                  <a16:creationId xmlns:a16="http://schemas.microsoft.com/office/drawing/2014/main" id="{65227314-8818-4975-9E6B-DEE68228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>
              <a:extLst>
                <a:ext uri="{FF2B5EF4-FFF2-40B4-BE49-F238E27FC236}">
                  <a16:creationId xmlns:a16="http://schemas.microsoft.com/office/drawing/2014/main" id="{572C15ED-CBAE-4867-869C-0CAF6D748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>
              <a:extLst>
                <a:ext uri="{FF2B5EF4-FFF2-40B4-BE49-F238E27FC236}">
                  <a16:creationId xmlns:a16="http://schemas.microsoft.com/office/drawing/2014/main" id="{495A4E3B-7217-4B10-88B7-40325FF9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>
              <a:extLst>
                <a:ext uri="{FF2B5EF4-FFF2-40B4-BE49-F238E27FC236}">
                  <a16:creationId xmlns:a16="http://schemas.microsoft.com/office/drawing/2014/main" id="{9AB122F9-722E-477B-BB97-D2F3EAC3D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>
                <a:extLst>
                  <a:ext uri="{FF2B5EF4-FFF2-40B4-BE49-F238E27FC236}">
                    <a16:creationId xmlns:a16="http://schemas.microsoft.com/office/drawing/2014/main" id="{A12F4BE7-4DDA-4DDD-9344-1A0F96F27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>
                <a:extLst>
                  <a:ext uri="{FF2B5EF4-FFF2-40B4-BE49-F238E27FC236}">
                    <a16:creationId xmlns:a16="http://schemas.microsoft.com/office/drawing/2014/main" id="{BE5922B0-5482-41B9-AF00-E1A03D995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>
                <a:extLst>
                  <a:ext uri="{FF2B5EF4-FFF2-40B4-BE49-F238E27FC236}">
                    <a16:creationId xmlns:a16="http://schemas.microsoft.com/office/drawing/2014/main" id="{365C67DF-5C78-466D-8F45-73BFEC18F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>
                <a:extLst>
                  <a:ext uri="{FF2B5EF4-FFF2-40B4-BE49-F238E27FC236}">
                    <a16:creationId xmlns:a16="http://schemas.microsoft.com/office/drawing/2014/main" id="{12E57E0C-52EC-41D7-8CF2-14F79C32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>
                <a:extLst>
                  <a:ext uri="{FF2B5EF4-FFF2-40B4-BE49-F238E27FC236}">
                    <a16:creationId xmlns:a16="http://schemas.microsoft.com/office/drawing/2014/main" id="{21AD24F2-79B5-40B3-BB06-EFF9A7005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>
                <a:extLst>
                  <a:ext uri="{FF2B5EF4-FFF2-40B4-BE49-F238E27FC236}">
                    <a16:creationId xmlns:a16="http://schemas.microsoft.com/office/drawing/2014/main" id="{CA67032A-F5F8-4245-BF7A-CFE88D1A5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>
              <a:extLst>
                <a:ext uri="{FF2B5EF4-FFF2-40B4-BE49-F238E27FC236}">
                  <a16:creationId xmlns:a16="http://schemas.microsoft.com/office/drawing/2014/main" id="{26F4AB55-3789-4410-A88D-89DE474D0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>
              <a:extLst>
                <a:ext uri="{FF2B5EF4-FFF2-40B4-BE49-F238E27FC236}">
                  <a16:creationId xmlns:a16="http://schemas.microsoft.com/office/drawing/2014/main" id="{EEF734A0-0DCC-43EA-8BF8-B79DAEC6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>
              <a:extLst>
                <a:ext uri="{FF2B5EF4-FFF2-40B4-BE49-F238E27FC236}">
                  <a16:creationId xmlns:a16="http://schemas.microsoft.com/office/drawing/2014/main" id="{966A64AB-1F61-4867-818A-184C5E3D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>
              <a:extLst>
                <a:ext uri="{FF2B5EF4-FFF2-40B4-BE49-F238E27FC236}">
                  <a16:creationId xmlns:a16="http://schemas.microsoft.com/office/drawing/2014/main" id="{4ABEBA2C-59C1-41AE-B9B4-44D712B1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>
              <a:extLst>
                <a:ext uri="{FF2B5EF4-FFF2-40B4-BE49-F238E27FC236}">
                  <a16:creationId xmlns:a16="http://schemas.microsoft.com/office/drawing/2014/main" id="{EDC395ED-20A2-4353-B2BE-0D30DA62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>
              <a:extLst>
                <a:ext uri="{FF2B5EF4-FFF2-40B4-BE49-F238E27FC236}">
                  <a16:creationId xmlns:a16="http://schemas.microsoft.com/office/drawing/2014/main" id="{417AFFD0-32AC-4F83-9BC5-877EE962FA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>
            <a:extLst>
              <a:ext uri="{FF2B5EF4-FFF2-40B4-BE49-F238E27FC236}">
                <a16:creationId xmlns:a16="http://schemas.microsoft.com/office/drawing/2014/main" id="{B40FD46F-8DC2-4E64-8C6C-2CF1ABF18452}"/>
              </a:ext>
            </a:extLst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>
            <a:extLst>
              <a:ext uri="{FF2B5EF4-FFF2-40B4-BE49-F238E27FC236}">
                <a16:creationId xmlns:a16="http://schemas.microsoft.com/office/drawing/2014/main" id="{2DA85CEE-8924-49C2-B9DC-EEDE62D27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Network layer</a:t>
            </a:r>
          </a:p>
        </p:txBody>
      </p:sp>
      <p:sp>
        <p:nvSpPr>
          <p:cNvPr id="44097" name="Rectangle 3">
            <a:extLst>
              <a:ext uri="{FF2B5EF4-FFF2-40B4-BE49-F238E27FC236}">
                <a16:creationId xmlns:a16="http://schemas.microsoft.com/office/drawing/2014/main" id="{6247468F-E667-4D0A-BAEF-254B456AAC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/>
          <a:lstStyle/>
          <a:p>
            <a:r>
              <a:rPr lang="en-US" altLang="en-US"/>
              <a:t>transport segment from sending to receiving host </a:t>
            </a:r>
          </a:p>
          <a:p>
            <a:r>
              <a:rPr lang="en-US" altLang="en-US"/>
              <a:t>on sending side encapsulates segments into datagrams</a:t>
            </a:r>
          </a:p>
          <a:p>
            <a:r>
              <a:rPr lang="en-US" altLang="en-US"/>
              <a:t>on receiving side, delivers segments to transport layer</a:t>
            </a:r>
          </a:p>
          <a:p>
            <a:r>
              <a:rPr lang="en-US" altLang="en-US"/>
              <a:t>network layer protocols in </a:t>
            </a:r>
            <a:r>
              <a:rPr lang="en-US" altLang="en-US" i="1">
                <a:solidFill>
                  <a:srgbClr val="000099"/>
                </a:solidFill>
              </a:rPr>
              <a:t>every</a:t>
            </a: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/>
              <a:t>host, router</a:t>
            </a:r>
          </a:p>
          <a:p>
            <a:r>
              <a:rPr lang="en-US" altLang="en-US"/>
              <a:t>router examines header fields in all IP datagrams passing through it</a:t>
            </a:r>
            <a:endParaRPr lang="en-US" altLang="en-US" sz="2000"/>
          </a:p>
          <a:p>
            <a:endParaRPr lang="en-US" altLang="en-US" sz="2400"/>
          </a:p>
        </p:txBody>
      </p:sp>
      <p:grpSp>
        <p:nvGrpSpPr>
          <p:cNvPr id="19767" name="Group 1046">
            <a:extLst>
              <a:ext uri="{FF2B5EF4-FFF2-40B4-BE49-F238E27FC236}">
                <a16:creationId xmlns:a16="http://schemas.microsoft.com/office/drawing/2014/main" id="{6EFA5682-C5AD-4BAC-A0C0-26EC76CD3D46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>
              <a:extLst>
                <a:ext uri="{FF2B5EF4-FFF2-40B4-BE49-F238E27FC236}">
                  <a16:creationId xmlns:a16="http://schemas.microsoft.com/office/drawing/2014/main" id="{6C34E36B-8B2B-4C24-8B3A-851167CA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>
              <a:extLst>
                <a:ext uri="{FF2B5EF4-FFF2-40B4-BE49-F238E27FC236}">
                  <a16:creationId xmlns:a16="http://schemas.microsoft.com/office/drawing/2014/main" id="{9859C23D-6742-41BA-A0FB-A8363258A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>
                <a:extLst>
                  <a:ext uri="{FF2B5EF4-FFF2-40B4-BE49-F238E27FC236}">
                    <a16:creationId xmlns:a16="http://schemas.microsoft.com/office/drawing/2014/main" id="{14D7972F-0BA1-4A49-B3C7-9F4A4756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>
                <a:extLst>
                  <a:ext uri="{FF2B5EF4-FFF2-40B4-BE49-F238E27FC236}">
                    <a16:creationId xmlns:a16="http://schemas.microsoft.com/office/drawing/2014/main" id="{2AFD3337-4B9A-43AF-A38C-9F0A75255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>
                <a:extLst>
                  <a:ext uri="{FF2B5EF4-FFF2-40B4-BE49-F238E27FC236}">
                    <a16:creationId xmlns:a16="http://schemas.microsoft.com/office/drawing/2014/main" id="{D4895C7F-493C-47FB-AE53-0CE929515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>
                <a:extLst>
                  <a:ext uri="{FF2B5EF4-FFF2-40B4-BE49-F238E27FC236}">
                    <a16:creationId xmlns:a16="http://schemas.microsoft.com/office/drawing/2014/main" id="{E5850D76-C967-4B2E-A5B8-BAA23FE51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>
                <a:extLst>
                  <a:ext uri="{FF2B5EF4-FFF2-40B4-BE49-F238E27FC236}">
                    <a16:creationId xmlns:a16="http://schemas.microsoft.com/office/drawing/2014/main" id="{94490FC8-20A9-4DFE-8F04-500A6C259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>
                <a:extLst>
                  <a:ext uri="{FF2B5EF4-FFF2-40B4-BE49-F238E27FC236}">
                    <a16:creationId xmlns:a16="http://schemas.microsoft.com/office/drawing/2014/main" id="{1EC64092-7146-43BF-973B-C493369CD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>
                <a:extLst>
                  <a:ext uri="{FF2B5EF4-FFF2-40B4-BE49-F238E27FC236}">
                    <a16:creationId xmlns:a16="http://schemas.microsoft.com/office/drawing/2014/main" id="{2402BFD5-BACA-4164-AD4F-185161C3F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>
                <a:extLst>
                  <a:ext uri="{FF2B5EF4-FFF2-40B4-BE49-F238E27FC236}">
                    <a16:creationId xmlns:a16="http://schemas.microsoft.com/office/drawing/2014/main" id="{5C55A0D4-97B2-4B14-AE7D-946E3E0DB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>
            <a:extLst>
              <a:ext uri="{FF2B5EF4-FFF2-40B4-BE49-F238E27FC236}">
                <a16:creationId xmlns:a16="http://schemas.microsoft.com/office/drawing/2014/main" id="{9CBD6F18-9DA6-47EE-8F4C-9D1B4DD150D3}"/>
              </a:ext>
            </a:extLst>
          </p:cNvPr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>
              <a:extLst>
                <a:ext uri="{FF2B5EF4-FFF2-40B4-BE49-F238E27FC236}">
                  <a16:creationId xmlns:a16="http://schemas.microsoft.com/office/drawing/2014/main" id="{758F8E54-6FA4-435F-9B56-171BC986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>
              <a:extLst>
                <a:ext uri="{FF2B5EF4-FFF2-40B4-BE49-F238E27FC236}">
                  <a16:creationId xmlns:a16="http://schemas.microsoft.com/office/drawing/2014/main" id="{F01D1506-40FD-4C4B-96EA-61D64F093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>
                <a:extLst>
                  <a:ext uri="{FF2B5EF4-FFF2-40B4-BE49-F238E27FC236}">
                    <a16:creationId xmlns:a16="http://schemas.microsoft.com/office/drawing/2014/main" id="{703064E3-092A-4C05-8315-5E882510E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>
                <a:extLst>
                  <a:ext uri="{FF2B5EF4-FFF2-40B4-BE49-F238E27FC236}">
                    <a16:creationId xmlns:a16="http://schemas.microsoft.com/office/drawing/2014/main" id="{EE09E1BB-1B6E-401F-90A0-3E4818E74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>
                <a:extLst>
                  <a:ext uri="{FF2B5EF4-FFF2-40B4-BE49-F238E27FC236}">
                    <a16:creationId xmlns:a16="http://schemas.microsoft.com/office/drawing/2014/main" id="{77D7EEA9-637B-486C-B09D-59E565E23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>
                <a:extLst>
                  <a:ext uri="{FF2B5EF4-FFF2-40B4-BE49-F238E27FC236}">
                    <a16:creationId xmlns:a16="http://schemas.microsoft.com/office/drawing/2014/main" id="{C03F8E1D-E5BA-438A-814D-C50C02225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>
                <a:extLst>
                  <a:ext uri="{FF2B5EF4-FFF2-40B4-BE49-F238E27FC236}">
                    <a16:creationId xmlns:a16="http://schemas.microsoft.com/office/drawing/2014/main" id="{CD8F7BCB-B39D-4A5C-910B-C4F02E2E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>
                <a:extLst>
                  <a:ext uri="{FF2B5EF4-FFF2-40B4-BE49-F238E27FC236}">
                    <a16:creationId xmlns:a16="http://schemas.microsoft.com/office/drawing/2014/main" id="{0D16E2A6-9F50-4FB8-9002-21AA21243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>
                <a:extLst>
                  <a:ext uri="{FF2B5EF4-FFF2-40B4-BE49-F238E27FC236}">
                    <a16:creationId xmlns:a16="http://schemas.microsoft.com/office/drawing/2014/main" id="{278DD841-B563-4A80-A30C-66D4DA4AF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>
                <a:extLst>
                  <a:ext uri="{FF2B5EF4-FFF2-40B4-BE49-F238E27FC236}">
                    <a16:creationId xmlns:a16="http://schemas.microsoft.com/office/drawing/2014/main" id="{9D6DDE87-B011-4338-AD57-438CFA270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>
            <a:extLst>
              <a:ext uri="{FF2B5EF4-FFF2-40B4-BE49-F238E27FC236}">
                <a16:creationId xmlns:a16="http://schemas.microsoft.com/office/drawing/2014/main" id="{AB80E160-4BF2-4E6C-A113-51C9CAAA03BE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>
              <a:extLst>
                <a:ext uri="{FF2B5EF4-FFF2-40B4-BE49-F238E27FC236}">
                  <a16:creationId xmlns:a16="http://schemas.microsoft.com/office/drawing/2014/main" id="{42993181-8658-4B5D-B902-004A58E83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>
                <a:extLst>
                  <a:ext uri="{FF2B5EF4-FFF2-40B4-BE49-F238E27FC236}">
                    <a16:creationId xmlns:a16="http://schemas.microsoft.com/office/drawing/2014/main" id="{DE19BCD9-5A89-43CF-95EC-8D33C97EB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>
                <a:extLst>
                  <a:ext uri="{FF2B5EF4-FFF2-40B4-BE49-F238E27FC236}">
                    <a16:creationId xmlns:a16="http://schemas.microsoft.com/office/drawing/2014/main" id="{C40F2A32-2E8E-4045-BF9A-6BC3C35A8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>
                <a:extLst>
                  <a:ext uri="{FF2B5EF4-FFF2-40B4-BE49-F238E27FC236}">
                    <a16:creationId xmlns:a16="http://schemas.microsoft.com/office/drawing/2014/main" id="{4E948D7D-B6AC-4E25-A9C9-7775EFF7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>
                <a:extLst>
                  <a:ext uri="{FF2B5EF4-FFF2-40B4-BE49-F238E27FC236}">
                    <a16:creationId xmlns:a16="http://schemas.microsoft.com/office/drawing/2014/main" id="{5B8062C4-CCFD-4D4C-AC3E-630CAE007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>
                <a:extLst>
                  <a:ext uri="{FF2B5EF4-FFF2-40B4-BE49-F238E27FC236}">
                    <a16:creationId xmlns:a16="http://schemas.microsoft.com/office/drawing/2014/main" id="{B9644583-BF35-47D8-A232-72F6E777C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>
                <a:extLst>
                  <a:ext uri="{FF2B5EF4-FFF2-40B4-BE49-F238E27FC236}">
                    <a16:creationId xmlns:a16="http://schemas.microsoft.com/office/drawing/2014/main" id="{2DEA1087-81F8-4A76-9E37-51F8A37FC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>
                <a:extLst>
                  <a:ext uri="{FF2B5EF4-FFF2-40B4-BE49-F238E27FC236}">
                    <a16:creationId xmlns:a16="http://schemas.microsoft.com/office/drawing/2014/main" id="{21F10BEA-47F2-498A-8837-F84113F77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>
                <a:extLst>
                  <a:ext uri="{FF2B5EF4-FFF2-40B4-BE49-F238E27FC236}">
                    <a16:creationId xmlns:a16="http://schemas.microsoft.com/office/drawing/2014/main" id="{E3450242-8F76-4D25-96E1-63223E281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>
                  <a:extLst>
                    <a:ext uri="{FF2B5EF4-FFF2-40B4-BE49-F238E27FC236}">
                      <a16:creationId xmlns:a16="http://schemas.microsoft.com/office/drawing/2014/main" id="{F9096DAD-6D80-46BF-B935-01AA0469F8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>
                  <a:extLst>
                    <a:ext uri="{FF2B5EF4-FFF2-40B4-BE49-F238E27FC236}">
                      <a16:creationId xmlns:a16="http://schemas.microsoft.com/office/drawing/2014/main" id="{E05AC20B-9E2F-4725-B6D1-CEE4DF91F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>
                  <a:extLst>
                    <a:ext uri="{FF2B5EF4-FFF2-40B4-BE49-F238E27FC236}">
                      <a16:creationId xmlns:a16="http://schemas.microsoft.com/office/drawing/2014/main" id="{F349A902-B0FC-4906-A3F3-9303CCEF0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>
                <a:extLst>
                  <a:ext uri="{FF2B5EF4-FFF2-40B4-BE49-F238E27FC236}">
                    <a16:creationId xmlns:a16="http://schemas.microsoft.com/office/drawing/2014/main" id="{0988759A-6787-492D-9A70-2DE98CEBA7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>
                  <a:extLst>
                    <a:ext uri="{FF2B5EF4-FFF2-40B4-BE49-F238E27FC236}">
                      <a16:creationId xmlns:a16="http://schemas.microsoft.com/office/drawing/2014/main" id="{4F4850F1-2D2C-4842-BE83-DD97A3800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>
                  <a:extLst>
                    <a:ext uri="{FF2B5EF4-FFF2-40B4-BE49-F238E27FC236}">
                      <a16:creationId xmlns:a16="http://schemas.microsoft.com/office/drawing/2014/main" id="{364D00CD-06A5-4B30-B9D3-A082081C9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>
                  <a:extLst>
                    <a:ext uri="{FF2B5EF4-FFF2-40B4-BE49-F238E27FC236}">
                      <a16:creationId xmlns:a16="http://schemas.microsoft.com/office/drawing/2014/main" id="{AE6629FC-9BED-426E-81F0-F6E617C9B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>
                <a:extLst>
                  <a:ext uri="{FF2B5EF4-FFF2-40B4-BE49-F238E27FC236}">
                    <a16:creationId xmlns:a16="http://schemas.microsoft.com/office/drawing/2014/main" id="{1E34B886-F087-4DC5-A8D3-943A3048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>
                <a:extLst>
                  <a:ext uri="{FF2B5EF4-FFF2-40B4-BE49-F238E27FC236}">
                    <a16:creationId xmlns:a16="http://schemas.microsoft.com/office/drawing/2014/main" id="{C7960235-3F6E-43B1-B245-74EA030B7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>
                <a:extLst>
                  <a:ext uri="{FF2B5EF4-FFF2-40B4-BE49-F238E27FC236}">
                    <a16:creationId xmlns:a16="http://schemas.microsoft.com/office/drawing/2014/main" id="{A8FF26CA-0C15-488A-8D7D-EA86A9ACC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>
                <a:extLst>
                  <a:ext uri="{FF2B5EF4-FFF2-40B4-BE49-F238E27FC236}">
                    <a16:creationId xmlns:a16="http://schemas.microsoft.com/office/drawing/2014/main" id="{F0B79B74-2346-43B9-A148-A3BEBB49D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>
                <a:extLst>
                  <a:ext uri="{FF2B5EF4-FFF2-40B4-BE49-F238E27FC236}">
                    <a16:creationId xmlns:a16="http://schemas.microsoft.com/office/drawing/2014/main" id="{655B5CEF-C95F-460D-B12F-0DFA6AEEB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341" name="Text Box 454">
                <a:extLst>
                  <a:ext uri="{FF2B5EF4-FFF2-40B4-BE49-F238E27FC236}">
                    <a16:creationId xmlns:a16="http://schemas.microsoft.com/office/drawing/2014/main" id="{2516C481-BE73-4D77-90BF-EDF55F147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>
              <a:extLst>
                <a:ext uri="{FF2B5EF4-FFF2-40B4-BE49-F238E27FC236}">
                  <a16:creationId xmlns:a16="http://schemas.microsoft.com/office/drawing/2014/main" id="{6279A2E0-77C8-41A7-A6B4-1C35CA10F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>
                <a:extLst>
                  <a:ext uri="{FF2B5EF4-FFF2-40B4-BE49-F238E27FC236}">
                    <a16:creationId xmlns:a16="http://schemas.microsoft.com/office/drawing/2014/main" id="{3F923A38-DAC9-41D3-B2A8-498D278F2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>
                <a:extLst>
                  <a:ext uri="{FF2B5EF4-FFF2-40B4-BE49-F238E27FC236}">
                    <a16:creationId xmlns:a16="http://schemas.microsoft.com/office/drawing/2014/main" id="{FACE33C9-9805-4A7B-8382-78C127DB0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>
                <a:extLst>
                  <a:ext uri="{FF2B5EF4-FFF2-40B4-BE49-F238E27FC236}">
                    <a16:creationId xmlns:a16="http://schemas.microsoft.com/office/drawing/2014/main" id="{1C0945A1-208E-49BD-A9F6-F47345D88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>
                <a:extLst>
                  <a:ext uri="{FF2B5EF4-FFF2-40B4-BE49-F238E27FC236}">
                    <a16:creationId xmlns:a16="http://schemas.microsoft.com/office/drawing/2014/main" id="{B65B2454-028C-4908-BB6A-ED3BF1931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>
                <a:extLst>
                  <a:ext uri="{FF2B5EF4-FFF2-40B4-BE49-F238E27FC236}">
                    <a16:creationId xmlns:a16="http://schemas.microsoft.com/office/drawing/2014/main" id="{B762C4AF-4875-44AB-A1DB-960D510C2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>
                <a:extLst>
                  <a:ext uri="{FF2B5EF4-FFF2-40B4-BE49-F238E27FC236}">
                    <a16:creationId xmlns:a16="http://schemas.microsoft.com/office/drawing/2014/main" id="{7B5E453E-B02E-466B-9B78-4C42BAF06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>
                <a:extLst>
                  <a:ext uri="{FF2B5EF4-FFF2-40B4-BE49-F238E27FC236}">
                    <a16:creationId xmlns:a16="http://schemas.microsoft.com/office/drawing/2014/main" id="{D1163EEF-B619-4D9A-955E-F43094096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>
                <a:extLst>
                  <a:ext uri="{FF2B5EF4-FFF2-40B4-BE49-F238E27FC236}">
                    <a16:creationId xmlns:a16="http://schemas.microsoft.com/office/drawing/2014/main" id="{2A600BEB-18D7-4D20-8B45-4874D19CF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>
                  <a:extLst>
                    <a:ext uri="{FF2B5EF4-FFF2-40B4-BE49-F238E27FC236}">
                      <a16:creationId xmlns:a16="http://schemas.microsoft.com/office/drawing/2014/main" id="{9918AEE6-FFA6-4EA7-9057-52B87CA71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>
                  <a:extLst>
                    <a:ext uri="{FF2B5EF4-FFF2-40B4-BE49-F238E27FC236}">
                      <a16:creationId xmlns:a16="http://schemas.microsoft.com/office/drawing/2014/main" id="{968209AA-8430-4F6A-877C-3E96B539F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>
                  <a:extLst>
                    <a:ext uri="{FF2B5EF4-FFF2-40B4-BE49-F238E27FC236}">
                      <a16:creationId xmlns:a16="http://schemas.microsoft.com/office/drawing/2014/main" id="{2F2F087D-D4CB-410C-8909-B709BCA2E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>
                <a:extLst>
                  <a:ext uri="{FF2B5EF4-FFF2-40B4-BE49-F238E27FC236}">
                    <a16:creationId xmlns:a16="http://schemas.microsoft.com/office/drawing/2014/main" id="{1D836D9B-F951-42CC-A74C-76E3E0F72B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>
                  <a:extLst>
                    <a:ext uri="{FF2B5EF4-FFF2-40B4-BE49-F238E27FC236}">
                      <a16:creationId xmlns:a16="http://schemas.microsoft.com/office/drawing/2014/main" id="{670E6413-3956-4266-BAC6-D4A55940F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>
                  <a:extLst>
                    <a:ext uri="{FF2B5EF4-FFF2-40B4-BE49-F238E27FC236}">
                      <a16:creationId xmlns:a16="http://schemas.microsoft.com/office/drawing/2014/main" id="{2E7F2D46-F18D-4FF2-B4E8-5B6D92D8F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>
                  <a:extLst>
                    <a:ext uri="{FF2B5EF4-FFF2-40B4-BE49-F238E27FC236}">
                      <a16:creationId xmlns:a16="http://schemas.microsoft.com/office/drawing/2014/main" id="{9981F003-F156-4D1C-824F-D64E72299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>
                <a:extLst>
                  <a:ext uri="{FF2B5EF4-FFF2-40B4-BE49-F238E27FC236}">
                    <a16:creationId xmlns:a16="http://schemas.microsoft.com/office/drawing/2014/main" id="{349C947B-B292-4DC0-B0F0-8EA767CD8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>
                <a:extLst>
                  <a:ext uri="{FF2B5EF4-FFF2-40B4-BE49-F238E27FC236}">
                    <a16:creationId xmlns:a16="http://schemas.microsoft.com/office/drawing/2014/main" id="{5FC58D8A-6D90-415C-95AE-DB61AC6F3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>
                <a:extLst>
                  <a:ext uri="{FF2B5EF4-FFF2-40B4-BE49-F238E27FC236}">
                    <a16:creationId xmlns:a16="http://schemas.microsoft.com/office/drawing/2014/main" id="{60B6F4CE-B4FE-458F-B04B-940A64074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>
                <a:extLst>
                  <a:ext uri="{FF2B5EF4-FFF2-40B4-BE49-F238E27FC236}">
                    <a16:creationId xmlns:a16="http://schemas.microsoft.com/office/drawing/2014/main" id="{F66188E1-07BB-40A0-A189-091C30008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>
                <a:extLst>
                  <a:ext uri="{FF2B5EF4-FFF2-40B4-BE49-F238E27FC236}">
                    <a16:creationId xmlns:a16="http://schemas.microsoft.com/office/drawing/2014/main" id="{7403BC7E-239B-4842-AB30-894A11ABE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>
                <a:extLst>
                  <a:ext uri="{FF2B5EF4-FFF2-40B4-BE49-F238E27FC236}">
                    <a16:creationId xmlns:a16="http://schemas.microsoft.com/office/drawing/2014/main" id="{0B7BB094-C58D-4395-B40A-780B3108A1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>
              <a:extLst>
                <a:ext uri="{FF2B5EF4-FFF2-40B4-BE49-F238E27FC236}">
                  <a16:creationId xmlns:a16="http://schemas.microsoft.com/office/drawing/2014/main" id="{6A0F93AD-789D-4663-9C3A-86C90516A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>
                <a:extLst>
                  <a:ext uri="{FF2B5EF4-FFF2-40B4-BE49-F238E27FC236}">
                    <a16:creationId xmlns:a16="http://schemas.microsoft.com/office/drawing/2014/main" id="{D4C6157E-3226-4E61-8511-83C188362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>
                <a:extLst>
                  <a:ext uri="{FF2B5EF4-FFF2-40B4-BE49-F238E27FC236}">
                    <a16:creationId xmlns:a16="http://schemas.microsoft.com/office/drawing/2014/main" id="{C65D40D5-C785-4EB7-A245-31C03A57E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>
                <a:extLst>
                  <a:ext uri="{FF2B5EF4-FFF2-40B4-BE49-F238E27FC236}">
                    <a16:creationId xmlns:a16="http://schemas.microsoft.com/office/drawing/2014/main" id="{BA4E02E9-BF9A-4728-9CC1-D06E00DE0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>
                <a:extLst>
                  <a:ext uri="{FF2B5EF4-FFF2-40B4-BE49-F238E27FC236}">
                    <a16:creationId xmlns:a16="http://schemas.microsoft.com/office/drawing/2014/main" id="{D9681D7B-0DC6-441C-8EBD-327B2FA6D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>
                <a:extLst>
                  <a:ext uri="{FF2B5EF4-FFF2-40B4-BE49-F238E27FC236}">
                    <a16:creationId xmlns:a16="http://schemas.microsoft.com/office/drawing/2014/main" id="{337D85F0-B363-4331-85E2-999214C3C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>
                <a:extLst>
                  <a:ext uri="{FF2B5EF4-FFF2-40B4-BE49-F238E27FC236}">
                    <a16:creationId xmlns:a16="http://schemas.microsoft.com/office/drawing/2014/main" id="{3DE30B12-31BC-430E-A606-919985475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>
                <a:extLst>
                  <a:ext uri="{FF2B5EF4-FFF2-40B4-BE49-F238E27FC236}">
                    <a16:creationId xmlns:a16="http://schemas.microsoft.com/office/drawing/2014/main" id="{889FE085-0A4B-43D2-9C3E-65D894166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>
                <a:extLst>
                  <a:ext uri="{FF2B5EF4-FFF2-40B4-BE49-F238E27FC236}">
                    <a16:creationId xmlns:a16="http://schemas.microsoft.com/office/drawing/2014/main" id="{8BF36F3B-A8BD-45A5-B2FC-51812CF5FC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>
                  <a:extLst>
                    <a:ext uri="{FF2B5EF4-FFF2-40B4-BE49-F238E27FC236}">
                      <a16:creationId xmlns:a16="http://schemas.microsoft.com/office/drawing/2014/main" id="{40A3844B-B0CA-43D4-965F-939F9BA05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>
                  <a:extLst>
                    <a:ext uri="{FF2B5EF4-FFF2-40B4-BE49-F238E27FC236}">
                      <a16:creationId xmlns:a16="http://schemas.microsoft.com/office/drawing/2014/main" id="{1B976813-9C5D-467A-BE75-FAD764D84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>
                  <a:extLst>
                    <a:ext uri="{FF2B5EF4-FFF2-40B4-BE49-F238E27FC236}">
                      <a16:creationId xmlns:a16="http://schemas.microsoft.com/office/drawing/2014/main" id="{D30A8946-9EF9-400A-9014-F77097D75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>
                <a:extLst>
                  <a:ext uri="{FF2B5EF4-FFF2-40B4-BE49-F238E27FC236}">
                    <a16:creationId xmlns:a16="http://schemas.microsoft.com/office/drawing/2014/main" id="{5254AD78-C2E3-44EB-B943-BC7D85D79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>
                  <a:extLst>
                    <a:ext uri="{FF2B5EF4-FFF2-40B4-BE49-F238E27FC236}">
                      <a16:creationId xmlns:a16="http://schemas.microsoft.com/office/drawing/2014/main" id="{080F8D5B-988F-4639-AEF2-C31BBBC45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>
                  <a:extLst>
                    <a:ext uri="{FF2B5EF4-FFF2-40B4-BE49-F238E27FC236}">
                      <a16:creationId xmlns:a16="http://schemas.microsoft.com/office/drawing/2014/main" id="{94B4F6A1-73C3-48BF-A6BF-63E514F82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>
                  <a:extLst>
                    <a:ext uri="{FF2B5EF4-FFF2-40B4-BE49-F238E27FC236}">
                      <a16:creationId xmlns:a16="http://schemas.microsoft.com/office/drawing/2014/main" id="{55286CB5-5398-402F-9211-64B808770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>
                <a:extLst>
                  <a:ext uri="{FF2B5EF4-FFF2-40B4-BE49-F238E27FC236}">
                    <a16:creationId xmlns:a16="http://schemas.microsoft.com/office/drawing/2014/main" id="{C196E625-17F9-46E4-B0D0-03CE47E99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>
                <a:extLst>
                  <a:ext uri="{FF2B5EF4-FFF2-40B4-BE49-F238E27FC236}">
                    <a16:creationId xmlns:a16="http://schemas.microsoft.com/office/drawing/2014/main" id="{F113B8BD-A5E7-4D34-B903-4014666BF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>
                <a:extLst>
                  <a:ext uri="{FF2B5EF4-FFF2-40B4-BE49-F238E27FC236}">
                    <a16:creationId xmlns:a16="http://schemas.microsoft.com/office/drawing/2014/main" id="{0A7684CF-61B9-449F-93C6-7E43AD6A1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>
                <a:extLst>
                  <a:ext uri="{FF2B5EF4-FFF2-40B4-BE49-F238E27FC236}">
                    <a16:creationId xmlns:a16="http://schemas.microsoft.com/office/drawing/2014/main" id="{4EEB7732-1B34-4999-B6AB-E444E8EEF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>
                <a:extLst>
                  <a:ext uri="{FF2B5EF4-FFF2-40B4-BE49-F238E27FC236}">
                    <a16:creationId xmlns:a16="http://schemas.microsoft.com/office/drawing/2014/main" id="{A95791C2-98D9-4E3C-A61E-97364C4F7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>
                <a:extLst>
                  <a:ext uri="{FF2B5EF4-FFF2-40B4-BE49-F238E27FC236}">
                    <a16:creationId xmlns:a16="http://schemas.microsoft.com/office/drawing/2014/main" id="{6690D2C4-6222-4316-962F-966D0FE7B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>
              <a:extLst>
                <a:ext uri="{FF2B5EF4-FFF2-40B4-BE49-F238E27FC236}">
                  <a16:creationId xmlns:a16="http://schemas.microsoft.com/office/drawing/2014/main" id="{87B983A4-1005-4B08-B46C-6BEA1379E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>
                <a:extLst>
                  <a:ext uri="{FF2B5EF4-FFF2-40B4-BE49-F238E27FC236}">
                    <a16:creationId xmlns:a16="http://schemas.microsoft.com/office/drawing/2014/main" id="{0334FE56-21DD-4E77-BFD9-2994834EB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>
                <a:extLst>
                  <a:ext uri="{FF2B5EF4-FFF2-40B4-BE49-F238E27FC236}">
                    <a16:creationId xmlns:a16="http://schemas.microsoft.com/office/drawing/2014/main" id="{C111197B-95D0-4E42-9C6F-0B141E0B1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>
                <a:extLst>
                  <a:ext uri="{FF2B5EF4-FFF2-40B4-BE49-F238E27FC236}">
                    <a16:creationId xmlns:a16="http://schemas.microsoft.com/office/drawing/2014/main" id="{03A6057F-A684-47E9-A5D8-C12E13A64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>
                <a:extLst>
                  <a:ext uri="{FF2B5EF4-FFF2-40B4-BE49-F238E27FC236}">
                    <a16:creationId xmlns:a16="http://schemas.microsoft.com/office/drawing/2014/main" id="{440AEDF3-30D4-4A9A-ABC3-71ECDBB16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>
                <a:extLst>
                  <a:ext uri="{FF2B5EF4-FFF2-40B4-BE49-F238E27FC236}">
                    <a16:creationId xmlns:a16="http://schemas.microsoft.com/office/drawing/2014/main" id="{F820D729-047F-4CCE-A32D-3143F274F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>
                <a:extLst>
                  <a:ext uri="{FF2B5EF4-FFF2-40B4-BE49-F238E27FC236}">
                    <a16:creationId xmlns:a16="http://schemas.microsoft.com/office/drawing/2014/main" id="{40511413-5C69-4E0A-8E34-665E3631B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>
                <a:extLst>
                  <a:ext uri="{FF2B5EF4-FFF2-40B4-BE49-F238E27FC236}">
                    <a16:creationId xmlns:a16="http://schemas.microsoft.com/office/drawing/2014/main" id="{398FCAFA-6C8A-439A-87B6-642E42BA3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>
                <a:extLst>
                  <a:ext uri="{FF2B5EF4-FFF2-40B4-BE49-F238E27FC236}">
                    <a16:creationId xmlns:a16="http://schemas.microsoft.com/office/drawing/2014/main" id="{F81675DD-DC08-4146-9C00-94F25D299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>
                  <a:extLst>
                    <a:ext uri="{FF2B5EF4-FFF2-40B4-BE49-F238E27FC236}">
                      <a16:creationId xmlns:a16="http://schemas.microsoft.com/office/drawing/2014/main" id="{F66854FD-CF7A-443C-92C8-1C5039D5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>
                  <a:extLst>
                    <a:ext uri="{FF2B5EF4-FFF2-40B4-BE49-F238E27FC236}">
                      <a16:creationId xmlns:a16="http://schemas.microsoft.com/office/drawing/2014/main" id="{D7E00763-9843-4029-A397-362615B48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>
                  <a:extLst>
                    <a:ext uri="{FF2B5EF4-FFF2-40B4-BE49-F238E27FC236}">
                      <a16:creationId xmlns:a16="http://schemas.microsoft.com/office/drawing/2014/main" id="{CE0C68F1-7BBF-4466-99AC-DB05E09075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>
                <a:extLst>
                  <a:ext uri="{FF2B5EF4-FFF2-40B4-BE49-F238E27FC236}">
                    <a16:creationId xmlns:a16="http://schemas.microsoft.com/office/drawing/2014/main" id="{1B666096-376A-4AC9-883C-B652B6FAB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>
                  <a:extLst>
                    <a:ext uri="{FF2B5EF4-FFF2-40B4-BE49-F238E27FC236}">
                      <a16:creationId xmlns:a16="http://schemas.microsoft.com/office/drawing/2014/main" id="{DB1015F0-7AC9-4652-A1BC-1D918D486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>
                  <a:extLst>
                    <a:ext uri="{FF2B5EF4-FFF2-40B4-BE49-F238E27FC236}">
                      <a16:creationId xmlns:a16="http://schemas.microsoft.com/office/drawing/2014/main" id="{38B2F6D7-6F51-43EF-AE5C-BA3828184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>
                  <a:extLst>
                    <a:ext uri="{FF2B5EF4-FFF2-40B4-BE49-F238E27FC236}">
                      <a16:creationId xmlns:a16="http://schemas.microsoft.com/office/drawing/2014/main" id="{1EB85FE7-0095-4A3F-9B52-2A8B01E24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>
                <a:extLst>
                  <a:ext uri="{FF2B5EF4-FFF2-40B4-BE49-F238E27FC236}">
                    <a16:creationId xmlns:a16="http://schemas.microsoft.com/office/drawing/2014/main" id="{BC46BD26-2908-4D48-8967-43989D289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>
                <a:extLst>
                  <a:ext uri="{FF2B5EF4-FFF2-40B4-BE49-F238E27FC236}">
                    <a16:creationId xmlns:a16="http://schemas.microsoft.com/office/drawing/2014/main" id="{AE20D164-3457-4637-ADDD-31FCBF3BF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>
                <a:extLst>
                  <a:ext uri="{FF2B5EF4-FFF2-40B4-BE49-F238E27FC236}">
                    <a16:creationId xmlns:a16="http://schemas.microsoft.com/office/drawing/2014/main" id="{C90E9F5C-5567-456E-B6CC-3CF44EF46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>
                <a:extLst>
                  <a:ext uri="{FF2B5EF4-FFF2-40B4-BE49-F238E27FC236}">
                    <a16:creationId xmlns:a16="http://schemas.microsoft.com/office/drawing/2014/main" id="{3C77400C-AE7A-41DB-8F36-7FD5AE6D0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>
                <a:extLst>
                  <a:ext uri="{FF2B5EF4-FFF2-40B4-BE49-F238E27FC236}">
                    <a16:creationId xmlns:a16="http://schemas.microsoft.com/office/drawing/2014/main" id="{74F992E6-94B6-4A27-BE3D-23D4D41B5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>
                <a:extLst>
                  <a:ext uri="{FF2B5EF4-FFF2-40B4-BE49-F238E27FC236}">
                    <a16:creationId xmlns:a16="http://schemas.microsoft.com/office/drawing/2014/main" id="{5DC0EA47-3188-4116-BD40-3A496F574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>
              <a:extLst>
                <a:ext uri="{FF2B5EF4-FFF2-40B4-BE49-F238E27FC236}">
                  <a16:creationId xmlns:a16="http://schemas.microsoft.com/office/drawing/2014/main" id="{5F62EA80-1707-4CA7-9A85-13090521F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>
                <a:extLst>
                  <a:ext uri="{FF2B5EF4-FFF2-40B4-BE49-F238E27FC236}">
                    <a16:creationId xmlns:a16="http://schemas.microsoft.com/office/drawing/2014/main" id="{38A39971-06B6-4CA6-BB6E-7443F2D6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>
                <a:extLst>
                  <a:ext uri="{FF2B5EF4-FFF2-40B4-BE49-F238E27FC236}">
                    <a16:creationId xmlns:a16="http://schemas.microsoft.com/office/drawing/2014/main" id="{10D61D0E-42FA-4BF6-BDD1-90289BD47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>
                <a:extLst>
                  <a:ext uri="{FF2B5EF4-FFF2-40B4-BE49-F238E27FC236}">
                    <a16:creationId xmlns:a16="http://schemas.microsoft.com/office/drawing/2014/main" id="{505B259D-55B9-4D74-BF08-DD18753EA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>
                <a:extLst>
                  <a:ext uri="{FF2B5EF4-FFF2-40B4-BE49-F238E27FC236}">
                    <a16:creationId xmlns:a16="http://schemas.microsoft.com/office/drawing/2014/main" id="{E42BD6B6-C761-40B8-84C6-07F187D79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>
                <a:extLst>
                  <a:ext uri="{FF2B5EF4-FFF2-40B4-BE49-F238E27FC236}">
                    <a16:creationId xmlns:a16="http://schemas.microsoft.com/office/drawing/2014/main" id="{63E2E907-189E-4AE5-A2FF-B88CBC7BA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>
                <a:extLst>
                  <a:ext uri="{FF2B5EF4-FFF2-40B4-BE49-F238E27FC236}">
                    <a16:creationId xmlns:a16="http://schemas.microsoft.com/office/drawing/2014/main" id="{157129ED-78CB-48C7-BCBA-E60DEC986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>
                <a:extLst>
                  <a:ext uri="{FF2B5EF4-FFF2-40B4-BE49-F238E27FC236}">
                    <a16:creationId xmlns:a16="http://schemas.microsoft.com/office/drawing/2014/main" id="{B3B414DA-5EEF-4443-AA26-E9283AB4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>
                <a:extLst>
                  <a:ext uri="{FF2B5EF4-FFF2-40B4-BE49-F238E27FC236}">
                    <a16:creationId xmlns:a16="http://schemas.microsoft.com/office/drawing/2014/main" id="{39F29883-2920-4BAF-BC1F-58E581DCE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>
                  <a:extLst>
                    <a:ext uri="{FF2B5EF4-FFF2-40B4-BE49-F238E27FC236}">
                      <a16:creationId xmlns:a16="http://schemas.microsoft.com/office/drawing/2014/main" id="{594B6364-7D15-4CD1-96BE-1C8F29520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>
                  <a:extLst>
                    <a:ext uri="{FF2B5EF4-FFF2-40B4-BE49-F238E27FC236}">
                      <a16:creationId xmlns:a16="http://schemas.microsoft.com/office/drawing/2014/main" id="{1C6C308A-BB32-401C-9EA2-5613374FA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>
                  <a:extLst>
                    <a:ext uri="{FF2B5EF4-FFF2-40B4-BE49-F238E27FC236}">
                      <a16:creationId xmlns:a16="http://schemas.microsoft.com/office/drawing/2014/main" id="{418F44A6-38C6-48D5-9F70-A9429981E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>
                <a:extLst>
                  <a:ext uri="{FF2B5EF4-FFF2-40B4-BE49-F238E27FC236}">
                    <a16:creationId xmlns:a16="http://schemas.microsoft.com/office/drawing/2014/main" id="{77AEBA81-478D-4909-8F8A-5B3B6A87CE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>
                  <a:extLst>
                    <a:ext uri="{FF2B5EF4-FFF2-40B4-BE49-F238E27FC236}">
                      <a16:creationId xmlns:a16="http://schemas.microsoft.com/office/drawing/2014/main" id="{92AEDA62-A2B5-45B7-BFBC-2627C85C7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>
                  <a:extLst>
                    <a:ext uri="{FF2B5EF4-FFF2-40B4-BE49-F238E27FC236}">
                      <a16:creationId xmlns:a16="http://schemas.microsoft.com/office/drawing/2014/main" id="{F1EB9E5C-21BC-4F12-B775-F6B8F6214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>
                  <a:extLst>
                    <a:ext uri="{FF2B5EF4-FFF2-40B4-BE49-F238E27FC236}">
                      <a16:creationId xmlns:a16="http://schemas.microsoft.com/office/drawing/2014/main" id="{48CF05D4-D888-46DE-AA1B-D3E2EFBE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>
                <a:extLst>
                  <a:ext uri="{FF2B5EF4-FFF2-40B4-BE49-F238E27FC236}">
                    <a16:creationId xmlns:a16="http://schemas.microsoft.com/office/drawing/2014/main" id="{BBC14A45-48DB-40AB-901C-4FB6B6E57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>
                <a:extLst>
                  <a:ext uri="{FF2B5EF4-FFF2-40B4-BE49-F238E27FC236}">
                    <a16:creationId xmlns:a16="http://schemas.microsoft.com/office/drawing/2014/main" id="{4ED906B1-F190-4D86-B170-3552CD014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>
                <a:extLst>
                  <a:ext uri="{FF2B5EF4-FFF2-40B4-BE49-F238E27FC236}">
                    <a16:creationId xmlns:a16="http://schemas.microsoft.com/office/drawing/2014/main" id="{72B029A7-438E-4D78-8F7D-967ECA069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>
                <a:extLst>
                  <a:ext uri="{FF2B5EF4-FFF2-40B4-BE49-F238E27FC236}">
                    <a16:creationId xmlns:a16="http://schemas.microsoft.com/office/drawing/2014/main" id="{8A8B6ABB-78E7-4982-BFCD-C1F50A203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>
                <a:extLst>
                  <a:ext uri="{FF2B5EF4-FFF2-40B4-BE49-F238E27FC236}">
                    <a16:creationId xmlns:a16="http://schemas.microsoft.com/office/drawing/2014/main" id="{6AB72909-46DB-4328-BE80-6D0EE3465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>
                <a:extLst>
                  <a:ext uri="{FF2B5EF4-FFF2-40B4-BE49-F238E27FC236}">
                    <a16:creationId xmlns:a16="http://schemas.microsoft.com/office/drawing/2014/main" id="{FBA45075-061A-41AE-A169-395F53AAB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>
              <a:extLst>
                <a:ext uri="{FF2B5EF4-FFF2-40B4-BE49-F238E27FC236}">
                  <a16:creationId xmlns:a16="http://schemas.microsoft.com/office/drawing/2014/main" id="{32EE48D2-5E47-4E3A-AD60-06AC30023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>
                <a:extLst>
                  <a:ext uri="{FF2B5EF4-FFF2-40B4-BE49-F238E27FC236}">
                    <a16:creationId xmlns:a16="http://schemas.microsoft.com/office/drawing/2014/main" id="{3D45DB77-AFE0-433E-BD06-8DA3E1B1F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>
                <a:extLst>
                  <a:ext uri="{FF2B5EF4-FFF2-40B4-BE49-F238E27FC236}">
                    <a16:creationId xmlns:a16="http://schemas.microsoft.com/office/drawing/2014/main" id="{30E4040D-D727-45EF-80DD-584BEC684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>
                <a:extLst>
                  <a:ext uri="{FF2B5EF4-FFF2-40B4-BE49-F238E27FC236}">
                    <a16:creationId xmlns:a16="http://schemas.microsoft.com/office/drawing/2014/main" id="{E83BC5D9-D830-445C-A63C-FCA87C75C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>
                <a:extLst>
                  <a:ext uri="{FF2B5EF4-FFF2-40B4-BE49-F238E27FC236}">
                    <a16:creationId xmlns:a16="http://schemas.microsoft.com/office/drawing/2014/main" id="{572BC2F0-6514-42B5-89B5-A2B840BE0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>
                <a:extLst>
                  <a:ext uri="{FF2B5EF4-FFF2-40B4-BE49-F238E27FC236}">
                    <a16:creationId xmlns:a16="http://schemas.microsoft.com/office/drawing/2014/main" id="{EAD6B351-7CAB-4760-9ADB-01342D101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>
                <a:extLst>
                  <a:ext uri="{FF2B5EF4-FFF2-40B4-BE49-F238E27FC236}">
                    <a16:creationId xmlns:a16="http://schemas.microsoft.com/office/drawing/2014/main" id="{C51F17FC-168A-4F92-A44B-BB5CAE301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>
                <a:extLst>
                  <a:ext uri="{FF2B5EF4-FFF2-40B4-BE49-F238E27FC236}">
                    <a16:creationId xmlns:a16="http://schemas.microsoft.com/office/drawing/2014/main" id="{3C402E9B-0318-47A6-9A5D-7BA6B781F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>
                <a:extLst>
                  <a:ext uri="{FF2B5EF4-FFF2-40B4-BE49-F238E27FC236}">
                    <a16:creationId xmlns:a16="http://schemas.microsoft.com/office/drawing/2014/main" id="{035F253B-3618-45D4-9678-D5FF1FED9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>
                  <a:extLst>
                    <a:ext uri="{FF2B5EF4-FFF2-40B4-BE49-F238E27FC236}">
                      <a16:creationId xmlns:a16="http://schemas.microsoft.com/office/drawing/2014/main" id="{BF968765-A16C-4530-818C-C20B16B3C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>
                  <a:extLst>
                    <a:ext uri="{FF2B5EF4-FFF2-40B4-BE49-F238E27FC236}">
                      <a16:creationId xmlns:a16="http://schemas.microsoft.com/office/drawing/2014/main" id="{C0387759-EF43-4F72-A9C4-92EEA756D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>
                  <a:extLst>
                    <a:ext uri="{FF2B5EF4-FFF2-40B4-BE49-F238E27FC236}">
                      <a16:creationId xmlns:a16="http://schemas.microsoft.com/office/drawing/2014/main" id="{B933843F-351A-456D-B356-DE492A40C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>
                <a:extLst>
                  <a:ext uri="{FF2B5EF4-FFF2-40B4-BE49-F238E27FC236}">
                    <a16:creationId xmlns:a16="http://schemas.microsoft.com/office/drawing/2014/main" id="{AFE6AC55-E873-4C7A-B1F7-59A07A8C83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>
                  <a:extLst>
                    <a:ext uri="{FF2B5EF4-FFF2-40B4-BE49-F238E27FC236}">
                      <a16:creationId xmlns:a16="http://schemas.microsoft.com/office/drawing/2014/main" id="{4814FBB0-9135-4082-B580-DCE04751B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>
                  <a:extLst>
                    <a:ext uri="{FF2B5EF4-FFF2-40B4-BE49-F238E27FC236}">
                      <a16:creationId xmlns:a16="http://schemas.microsoft.com/office/drawing/2014/main" id="{A2A06104-4FAF-4A34-909F-2D2A7361FD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>
                  <a:extLst>
                    <a:ext uri="{FF2B5EF4-FFF2-40B4-BE49-F238E27FC236}">
                      <a16:creationId xmlns:a16="http://schemas.microsoft.com/office/drawing/2014/main" id="{EAAEC2D2-D017-47B5-8B2D-6AA593B70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>
                <a:extLst>
                  <a:ext uri="{FF2B5EF4-FFF2-40B4-BE49-F238E27FC236}">
                    <a16:creationId xmlns:a16="http://schemas.microsoft.com/office/drawing/2014/main" id="{5B0C95AA-3752-4265-BAC5-8B7B2A27B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>
                <a:extLst>
                  <a:ext uri="{FF2B5EF4-FFF2-40B4-BE49-F238E27FC236}">
                    <a16:creationId xmlns:a16="http://schemas.microsoft.com/office/drawing/2014/main" id="{11ED2F36-FFDA-44D8-B89A-5FB5A70D5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>
                <a:extLst>
                  <a:ext uri="{FF2B5EF4-FFF2-40B4-BE49-F238E27FC236}">
                    <a16:creationId xmlns:a16="http://schemas.microsoft.com/office/drawing/2014/main" id="{D5812005-640C-4FA3-A6C8-60A2BCD57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>
                <a:extLst>
                  <a:ext uri="{FF2B5EF4-FFF2-40B4-BE49-F238E27FC236}">
                    <a16:creationId xmlns:a16="http://schemas.microsoft.com/office/drawing/2014/main" id="{3632E77E-8CC4-48E3-8CA2-33C3265B3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>
                <a:extLst>
                  <a:ext uri="{FF2B5EF4-FFF2-40B4-BE49-F238E27FC236}">
                    <a16:creationId xmlns:a16="http://schemas.microsoft.com/office/drawing/2014/main" id="{B8925A28-2E8E-4ECE-B3D0-F86B0ECDE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>
                <a:extLst>
                  <a:ext uri="{FF2B5EF4-FFF2-40B4-BE49-F238E27FC236}">
                    <a16:creationId xmlns:a16="http://schemas.microsoft.com/office/drawing/2014/main" id="{7D19EFC8-CCC8-4B80-B7C4-288601822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>
              <a:extLst>
                <a:ext uri="{FF2B5EF4-FFF2-40B4-BE49-F238E27FC236}">
                  <a16:creationId xmlns:a16="http://schemas.microsoft.com/office/drawing/2014/main" id="{D88FA8C6-9F85-4493-81E0-DF76D7747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>
                <a:extLst>
                  <a:ext uri="{FF2B5EF4-FFF2-40B4-BE49-F238E27FC236}">
                    <a16:creationId xmlns:a16="http://schemas.microsoft.com/office/drawing/2014/main" id="{F03FD0A8-91C5-4F3E-9D24-54457E2E6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>
                <a:extLst>
                  <a:ext uri="{FF2B5EF4-FFF2-40B4-BE49-F238E27FC236}">
                    <a16:creationId xmlns:a16="http://schemas.microsoft.com/office/drawing/2014/main" id="{80075827-38B4-4A88-A64F-6E3931693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>
                <a:extLst>
                  <a:ext uri="{FF2B5EF4-FFF2-40B4-BE49-F238E27FC236}">
                    <a16:creationId xmlns:a16="http://schemas.microsoft.com/office/drawing/2014/main" id="{074E7CF5-924B-435D-A1CE-06509F4C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>
                <a:extLst>
                  <a:ext uri="{FF2B5EF4-FFF2-40B4-BE49-F238E27FC236}">
                    <a16:creationId xmlns:a16="http://schemas.microsoft.com/office/drawing/2014/main" id="{F040B3E2-8C61-4ECF-89FB-565CCE81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>
                <a:extLst>
                  <a:ext uri="{FF2B5EF4-FFF2-40B4-BE49-F238E27FC236}">
                    <a16:creationId xmlns:a16="http://schemas.microsoft.com/office/drawing/2014/main" id="{9400CBF9-A576-46D6-BD31-0B82B148C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>
                <a:extLst>
                  <a:ext uri="{FF2B5EF4-FFF2-40B4-BE49-F238E27FC236}">
                    <a16:creationId xmlns:a16="http://schemas.microsoft.com/office/drawing/2014/main" id="{7FE10102-3130-47ED-8508-4412646C7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>
                <a:extLst>
                  <a:ext uri="{FF2B5EF4-FFF2-40B4-BE49-F238E27FC236}">
                    <a16:creationId xmlns:a16="http://schemas.microsoft.com/office/drawing/2014/main" id="{96E48F9E-3A70-4FF5-89A0-64AEF96D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>
                <a:extLst>
                  <a:ext uri="{FF2B5EF4-FFF2-40B4-BE49-F238E27FC236}">
                    <a16:creationId xmlns:a16="http://schemas.microsoft.com/office/drawing/2014/main" id="{6F386CD7-3E39-4D6D-A35C-1A0041FF21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>
                  <a:extLst>
                    <a:ext uri="{FF2B5EF4-FFF2-40B4-BE49-F238E27FC236}">
                      <a16:creationId xmlns:a16="http://schemas.microsoft.com/office/drawing/2014/main" id="{C76FB781-0696-43A1-9CC1-C35816F81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>
                  <a:extLst>
                    <a:ext uri="{FF2B5EF4-FFF2-40B4-BE49-F238E27FC236}">
                      <a16:creationId xmlns:a16="http://schemas.microsoft.com/office/drawing/2014/main" id="{96721338-7DC4-40C9-84D4-94EB38859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>
                  <a:extLst>
                    <a:ext uri="{FF2B5EF4-FFF2-40B4-BE49-F238E27FC236}">
                      <a16:creationId xmlns:a16="http://schemas.microsoft.com/office/drawing/2014/main" id="{A8BA7CFD-6BC0-4827-B70D-98118A2F8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>
                <a:extLst>
                  <a:ext uri="{FF2B5EF4-FFF2-40B4-BE49-F238E27FC236}">
                    <a16:creationId xmlns:a16="http://schemas.microsoft.com/office/drawing/2014/main" id="{4D8F5367-8014-4DD6-B030-7A5120576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>
                  <a:extLst>
                    <a:ext uri="{FF2B5EF4-FFF2-40B4-BE49-F238E27FC236}">
                      <a16:creationId xmlns:a16="http://schemas.microsoft.com/office/drawing/2014/main" id="{634C3868-C6FB-42C6-910D-57CB6DFB4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>
                  <a:extLst>
                    <a:ext uri="{FF2B5EF4-FFF2-40B4-BE49-F238E27FC236}">
                      <a16:creationId xmlns:a16="http://schemas.microsoft.com/office/drawing/2014/main" id="{C31D52F2-2A7B-476E-936C-5A523C525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>
                  <a:extLst>
                    <a:ext uri="{FF2B5EF4-FFF2-40B4-BE49-F238E27FC236}">
                      <a16:creationId xmlns:a16="http://schemas.microsoft.com/office/drawing/2014/main" id="{2F569345-AD68-4F35-A11F-BCEBA9D2E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>
                <a:extLst>
                  <a:ext uri="{FF2B5EF4-FFF2-40B4-BE49-F238E27FC236}">
                    <a16:creationId xmlns:a16="http://schemas.microsoft.com/office/drawing/2014/main" id="{C72066EA-A54F-486A-A80E-F2DB5EC70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>
                <a:extLst>
                  <a:ext uri="{FF2B5EF4-FFF2-40B4-BE49-F238E27FC236}">
                    <a16:creationId xmlns:a16="http://schemas.microsoft.com/office/drawing/2014/main" id="{D5EAE479-559E-4460-9260-02602DA4A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>
                <a:extLst>
                  <a:ext uri="{FF2B5EF4-FFF2-40B4-BE49-F238E27FC236}">
                    <a16:creationId xmlns:a16="http://schemas.microsoft.com/office/drawing/2014/main" id="{3DAB1DDE-1588-49C5-81C6-0B823E6AB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>
                <a:extLst>
                  <a:ext uri="{FF2B5EF4-FFF2-40B4-BE49-F238E27FC236}">
                    <a16:creationId xmlns:a16="http://schemas.microsoft.com/office/drawing/2014/main" id="{03923062-41E2-420A-AA82-C9AF54EA9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>
                <a:extLst>
                  <a:ext uri="{FF2B5EF4-FFF2-40B4-BE49-F238E27FC236}">
                    <a16:creationId xmlns:a16="http://schemas.microsoft.com/office/drawing/2014/main" id="{F6E29A92-C67C-481B-BF42-632D43F6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>
                <a:extLst>
                  <a:ext uri="{FF2B5EF4-FFF2-40B4-BE49-F238E27FC236}">
                    <a16:creationId xmlns:a16="http://schemas.microsoft.com/office/drawing/2014/main" id="{C0443A81-8E09-4A9D-8CC7-AA662E664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>
              <a:extLst>
                <a:ext uri="{FF2B5EF4-FFF2-40B4-BE49-F238E27FC236}">
                  <a16:creationId xmlns:a16="http://schemas.microsoft.com/office/drawing/2014/main" id="{ABD754C2-5267-4ADA-82DB-F5D7CAF87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>
                <a:extLst>
                  <a:ext uri="{FF2B5EF4-FFF2-40B4-BE49-F238E27FC236}">
                    <a16:creationId xmlns:a16="http://schemas.microsoft.com/office/drawing/2014/main" id="{37E73441-0679-49C2-A72D-A8B290F81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>
                <a:extLst>
                  <a:ext uri="{FF2B5EF4-FFF2-40B4-BE49-F238E27FC236}">
                    <a16:creationId xmlns:a16="http://schemas.microsoft.com/office/drawing/2014/main" id="{120A26EE-6850-444C-9C59-041CC1F96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>
                <a:extLst>
                  <a:ext uri="{FF2B5EF4-FFF2-40B4-BE49-F238E27FC236}">
                    <a16:creationId xmlns:a16="http://schemas.microsoft.com/office/drawing/2014/main" id="{C65EBE15-3246-43F5-8803-37C2A7471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>
                <a:extLst>
                  <a:ext uri="{FF2B5EF4-FFF2-40B4-BE49-F238E27FC236}">
                    <a16:creationId xmlns:a16="http://schemas.microsoft.com/office/drawing/2014/main" id="{34A8CEEE-D12E-48D9-8C2B-C2DDC6947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>
                <a:extLst>
                  <a:ext uri="{FF2B5EF4-FFF2-40B4-BE49-F238E27FC236}">
                    <a16:creationId xmlns:a16="http://schemas.microsoft.com/office/drawing/2014/main" id="{CE5BAB8F-280E-493D-AFD3-7405A3034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>
                <a:extLst>
                  <a:ext uri="{FF2B5EF4-FFF2-40B4-BE49-F238E27FC236}">
                    <a16:creationId xmlns:a16="http://schemas.microsoft.com/office/drawing/2014/main" id="{A7EEA9FE-0F9B-481F-8331-3751B0756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>
                <a:extLst>
                  <a:ext uri="{FF2B5EF4-FFF2-40B4-BE49-F238E27FC236}">
                    <a16:creationId xmlns:a16="http://schemas.microsoft.com/office/drawing/2014/main" id="{08D4B8D8-3DCC-474E-BDE0-136581CAC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>
                <a:extLst>
                  <a:ext uri="{FF2B5EF4-FFF2-40B4-BE49-F238E27FC236}">
                    <a16:creationId xmlns:a16="http://schemas.microsoft.com/office/drawing/2014/main" id="{42513E69-33C7-412E-BAB7-8CCE01785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>
                  <a:extLst>
                    <a:ext uri="{FF2B5EF4-FFF2-40B4-BE49-F238E27FC236}">
                      <a16:creationId xmlns:a16="http://schemas.microsoft.com/office/drawing/2014/main" id="{ADD1F3F7-128E-48BB-94FC-E067ADD6D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>
                  <a:extLst>
                    <a:ext uri="{FF2B5EF4-FFF2-40B4-BE49-F238E27FC236}">
                      <a16:creationId xmlns:a16="http://schemas.microsoft.com/office/drawing/2014/main" id="{1E372235-ACAC-4D45-90D6-B4E67FB27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>
                  <a:extLst>
                    <a:ext uri="{FF2B5EF4-FFF2-40B4-BE49-F238E27FC236}">
                      <a16:creationId xmlns:a16="http://schemas.microsoft.com/office/drawing/2014/main" id="{33D7DE9D-BFF5-4F3B-AED3-4B824C4EF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>
                <a:extLst>
                  <a:ext uri="{FF2B5EF4-FFF2-40B4-BE49-F238E27FC236}">
                    <a16:creationId xmlns:a16="http://schemas.microsoft.com/office/drawing/2014/main" id="{A86A8F15-BD6D-4243-9579-6097D1854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>
                  <a:extLst>
                    <a:ext uri="{FF2B5EF4-FFF2-40B4-BE49-F238E27FC236}">
                      <a16:creationId xmlns:a16="http://schemas.microsoft.com/office/drawing/2014/main" id="{30FCE761-9092-4A43-8C19-84796F861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>
                  <a:extLst>
                    <a:ext uri="{FF2B5EF4-FFF2-40B4-BE49-F238E27FC236}">
                      <a16:creationId xmlns:a16="http://schemas.microsoft.com/office/drawing/2014/main" id="{E60E634B-2386-481C-9E8B-CB9FCAB63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>
                  <a:extLst>
                    <a:ext uri="{FF2B5EF4-FFF2-40B4-BE49-F238E27FC236}">
                      <a16:creationId xmlns:a16="http://schemas.microsoft.com/office/drawing/2014/main" id="{E4FED79A-7437-4E55-8C4B-DE20E882B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>
                <a:extLst>
                  <a:ext uri="{FF2B5EF4-FFF2-40B4-BE49-F238E27FC236}">
                    <a16:creationId xmlns:a16="http://schemas.microsoft.com/office/drawing/2014/main" id="{83F03C56-8A7D-48CE-8047-A670A5E7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>
                <a:extLst>
                  <a:ext uri="{FF2B5EF4-FFF2-40B4-BE49-F238E27FC236}">
                    <a16:creationId xmlns:a16="http://schemas.microsoft.com/office/drawing/2014/main" id="{4548CCF1-5C92-466C-81AB-60DC37DB4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>
                <a:extLst>
                  <a:ext uri="{FF2B5EF4-FFF2-40B4-BE49-F238E27FC236}">
                    <a16:creationId xmlns:a16="http://schemas.microsoft.com/office/drawing/2014/main" id="{134F968E-3FC9-4CE0-A7E3-17956D4CF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>
                <a:extLst>
                  <a:ext uri="{FF2B5EF4-FFF2-40B4-BE49-F238E27FC236}">
                    <a16:creationId xmlns:a16="http://schemas.microsoft.com/office/drawing/2014/main" id="{7CDBE5AE-2608-4C80-A80D-87AFDF341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>
                <a:extLst>
                  <a:ext uri="{FF2B5EF4-FFF2-40B4-BE49-F238E27FC236}">
                    <a16:creationId xmlns:a16="http://schemas.microsoft.com/office/drawing/2014/main" id="{BE70C304-B61E-4E45-9940-53C823A9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>
                <a:extLst>
                  <a:ext uri="{FF2B5EF4-FFF2-40B4-BE49-F238E27FC236}">
                    <a16:creationId xmlns:a16="http://schemas.microsoft.com/office/drawing/2014/main" id="{4CD7DE5D-DAEF-4827-81A2-67071A54C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>
              <a:extLst>
                <a:ext uri="{FF2B5EF4-FFF2-40B4-BE49-F238E27FC236}">
                  <a16:creationId xmlns:a16="http://schemas.microsoft.com/office/drawing/2014/main" id="{A06EDE13-542D-407B-B8EE-B8F08B1C6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>
                <a:extLst>
                  <a:ext uri="{FF2B5EF4-FFF2-40B4-BE49-F238E27FC236}">
                    <a16:creationId xmlns:a16="http://schemas.microsoft.com/office/drawing/2014/main" id="{1AD59BFA-C8F0-4FFD-962A-EA031A429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>
                <a:extLst>
                  <a:ext uri="{FF2B5EF4-FFF2-40B4-BE49-F238E27FC236}">
                    <a16:creationId xmlns:a16="http://schemas.microsoft.com/office/drawing/2014/main" id="{C71E839D-A39E-425B-BD64-1206439D6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>
                <a:extLst>
                  <a:ext uri="{FF2B5EF4-FFF2-40B4-BE49-F238E27FC236}">
                    <a16:creationId xmlns:a16="http://schemas.microsoft.com/office/drawing/2014/main" id="{B9AE5484-B26F-4BA9-BD80-FA386CF2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>
                <a:extLst>
                  <a:ext uri="{FF2B5EF4-FFF2-40B4-BE49-F238E27FC236}">
                    <a16:creationId xmlns:a16="http://schemas.microsoft.com/office/drawing/2014/main" id="{2F5A4232-8FD9-42CF-8611-C1A6150B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>
                <a:extLst>
                  <a:ext uri="{FF2B5EF4-FFF2-40B4-BE49-F238E27FC236}">
                    <a16:creationId xmlns:a16="http://schemas.microsoft.com/office/drawing/2014/main" id="{D8D7A276-D365-4580-BA04-92CFB53AF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>
                <a:extLst>
                  <a:ext uri="{FF2B5EF4-FFF2-40B4-BE49-F238E27FC236}">
                    <a16:creationId xmlns:a16="http://schemas.microsoft.com/office/drawing/2014/main" id="{F471E5E4-00D2-4643-8309-3250E80B3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>
                <a:extLst>
                  <a:ext uri="{FF2B5EF4-FFF2-40B4-BE49-F238E27FC236}">
                    <a16:creationId xmlns:a16="http://schemas.microsoft.com/office/drawing/2014/main" id="{D1289492-157C-492A-B27D-04A04935F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>
                <a:extLst>
                  <a:ext uri="{FF2B5EF4-FFF2-40B4-BE49-F238E27FC236}">
                    <a16:creationId xmlns:a16="http://schemas.microsoft.com/office/drawing/2014/main" id="{A15CB879-19A5-4609-934F-BD1D7F7F07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>
                  <a:extLst>
                    <a:ext uri="{FF2B5EF4-FFF2-40B4-BE49-F238E27FC236}">
                      <a16:creationId xmlns:a16="http://schemas.microsoft.com/office/drawing/2014/main" id="{9D9FAB27-94E1-40F4-A53A-C36F912A3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>
                  <a:extLst>
                    <a:ext uri="{FF2B5EF4-FFF2-40B4-BE49-F238E27FC236}">
                      <a16:creationId xmlns:a16="http://schemas.microsoft.com/office/drawing/2014/main" id="{0D0AFFC5-0852-430B-9BEF-31CD91657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>
                  <a:extLst>
                    <a:ext uri="{FF2B5EF4-FFF2-40B4-BE49-F238E27FC236}">
                      <a16:creationId xmlns:a16="http://schemas.microsoft.com/office/drawing/2014/main" id="{ACEC4E39-FB78-4652-BBF1-8E03B0372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>
                <a:extLst>
                  <a:ext uri="{FF2B5EF4-FFF2-40B4-BE49-F238E27FC236}">
                    <a16:creationId xmlns:a16="http://schemas.microsoft.com/office/drawing/2014/main" id="{324D0853-E8E7-4B4B-86BD-8614AB4B5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>
                  <a:extLst>
                    <a:ext uri="{FF2B5EF4-FFF2-40B4-BE49-F238E27FC236}">
                      <a16:creationId xmlns:a16="http://schemas.microsoft.com/office/drawing/2014/main" id="{7B5BF770-2313-45A5-ACD5-876FEDFC3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>
                  <a:extLst>
                    <a:ext uri="{FF2B5EF4-FFF2-40B4-BE49-F238E27FC236}">
                      <a16:creationId xmlns:a16="http://schemas.microsoft.com/office/drawing/2014/main" id="{82BB340C-89ED-4DB5-BB29-F8925D34A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>
                  <a:extLst>
                    <a:ext uri="{FF2B5EF4-FFF2-40B4-BE49-F238E27FC236}">
                      <a16:creationId xmlns:a16="http://schemas.microsoft.com/office/drawing/2014/main" id="{648854D9-B815-498A-AF96-462D849A0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>
                <a:extLst>
                  <a:ext uri="{FF2B5EF4-FFF2-40B4-BE49-F238E27FC236}">
                    <a16:creationId xmlns:a16="http://schemas.microsoft.com/office/drawing/2014/main" id="{85210C35-E146-4A49-87CD-E059F2440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>
                <a:extLst>
                  <a:ext uri="{FF2B5EF4-FFF2-40B4-BE49-F238E27FC236}">
                    <a16:creationId xmlns:a16="http://schemas.microsoft.com/office/drawing/2014/main" id="{92F1CF13-4360-4538-B335-058697BA4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>
                <a:extLst>
                  <a:ext uri="{FF2B5EF4-FFF2-40B4-BE49-F238E27FC236}">
                    <a16:creationId xmlns:a16="http://schemas.microsoft.com/office/drawing/2014/main" id="{88061990-8185-4A91-A4B7-677533F37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>
                <a:extLst>
                  <a:ext uri="{FF2B5EF4-FFF2-40B4-BE49-F238E27FC236}">
                    <a16:creationId xmlns:a16="http://schemas.microsoft.com/office/drawing/2014/main" id="{BDDB5B50-B03F-4BE7-8483-9F24EA21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>
                <a:extLst>
                  <a:ext uri="{FF2B5EF4-FFF2-40B4-BE49-F238E27FC236}">
                    <a16:creationId xmlns:a16="http://schemas.microsoft.com/office/drawing/2014/main" id="{0108E490-D695-43F2-B0BF-B933D3BC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>
                <a:extLst>
                  <a:ext uri="{FF2B5EF4-FFF2-40B4-BE49-F238E27FC236}">
                    <a16:creationId xmlns:a16="http://schemas.microsoft.com/office/drawing/2014/main" id="{7865C120-3D54-4158-B70A-414BFCB54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>
              <a:extLst>
                <a:ext uri="{FF2B5EF4-FFF2-40B4-BE49-F238E27FC236}">
                  <a16:creationId xmlns:a16="http://schemas.microsoft.com/office/drawing/2014/main" id="{D3B3D3FF-6C2B-4A5C-9681-445892160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>
                <a:extLst>
                  <a:ext uri="{FF2B5EF4-FFF2-40B4-BE49-F238E27FC236}">
                    <a16:creationId xmlns:a16="http://schemas.microsoft.com/office/drawing/2014/main" id="{A8403C01-C584-43E6-9925-56C61E005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>
                <a:extLst>
                  <a:ext uri="{FF2B5EF4-FFF2-40B4-BE49-F238E27FC236}">
                    <a16:creationId xmlns:a16="http://schemas.microsoft.com/office/drawing/2014/main" id="{14514E0D-5D30-4EF8-8A55-DBEFCE85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>
                <a:extLst>
                  <a:ext uri="{FF2B5EF4-FFF2-40B4-BE49-F238E27FC236}">
                    <a16:creationId xmlns:a16="http://schemas.microsoft.com/office/drawing/2014/main" id="{A082E96E-067D-46F9-876E-EF59FA72F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>
                <a:extLst>
                  <a:ext uri="{FF2B5EF4-FFF2-40B4-BE49-F238E27FC236}">
                    <a16:creationId xmlns:a16="http://schemas.microsoft.com/office/drawing/2014/main" id="{4F9CF237-84BB-4160-B234-0E8E872E6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>
                <a:extLst>
                  <a:ext uri="{FF2B5EF4-FFF2-40B4-BE49-F238E27FC236}">
                    <a16:creationId xmlns:a16="http://schemas.microsoft.com/office/drawing/2014/main" id="{91FDE5E9-001B-459D-9F98-6667CC2EA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>
                <a:extLst>
                  <a:ext uri="{FF2B5EF4-FFF2-40B4-BE49-F238E27FC236}">
                    <a16:creationId xmlns:a16="http://schemas.microsoft.com/office/drawing/2014/main" id="{E8DC45A5-98E7-4056-BEB4-2E382F82C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>
                <a:extLst>
                  <a:ext uri="{FF2B5EF4-FFF2-40B4-BE49-F238E27FC236}">
                    <a16:creationId xmlns:a16="http://schemas.microsoft.com/office/drawing/2014/main" id="{01A915A6-F9D0-4679-95B9-C86F24F2F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>
                <a:extLst>
                  <a:ext uri="{FF2B5EF4-FFF2-40B4-BE49-F238E27FC236}">
                    <a16:creationId xmlns:a16="http://schemas.microsoft.com/office/drawing/2014/main" id="{416CEB91-B828-456A-85FC-233932D692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>
                  <a:extLst>
                    <a:ext uri="{FF2B5EF4-FFF2-40B4-BE49-F238E27FC236}">
                      <a16:creationId xmlns:a16="http://schemas.microsoft.com/office/drawing/2014/main" id="{7C7141A7-3B8D-4D3B-A364-D1F6187CAB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>
                  <a:extLst>
                    <a:ext uri="{FF2B5EF4-FFF2-40B4-BE49-F238E27FC236}">
                      <a16:creationId xmlns:a16="http://schemas.microsoft.com/office/drawing/2014/main" id="{D93B518B-7A83-436F-9892-4210B7B5D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>
                  <a:extLst>
                    <a:ext uri="{FF2B5EF4-FFF2-40B4-BE49-F238E27FC236}">
                      <a16:creationId xmlns:a16="http://schemas.microsoft.com/office/drawing/2014/main" id="{71B8B6FE-0BAB-488B-BF8D-1BBF46B06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>
                <a:extLst>
                  <a:ext uri="{FF2B5EF4-FFF2-40B4-BE49-F238E27FC236}">
                    <a16:creationId xmlns:a16="http://schemas.microsoft.com/office/drawing/2014/main" id="{F943BDC6-4660-485E-8F8E-1F8E67907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>
                  <a:extLst>
                    <a:ext uri="{FF2B5EF4-FFF2-40B4-BE49-F238E27FC236}">
                      <a16:creationId xmlns:a16="http://schemas.microsoft.com/office/drawing/2014/main" id="{DD60CCC1-1C6B-4CE9-BB82-7D60B0938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>
                  <a:extLst>
                    <a:ext uri="{FF2B5EF4-FFF2-40B4-BE49-F238E27FC236}">
                      <a16:creationId xmlns:a16="http://schemas.microsoft.com/office/drawing/2014/main" id="{8A270975-4C48-4BF0-B580-9E7A6DA6F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>
                  <a:extLst>
                    <a:ext uri="{FF2B5EF4-FFF2-40B4-BE49-F238E27FC236}">
                      <a16:creationId xmlns:a16="http://schemas.microsoft.com/office/drawing/2014/main" id="{18368DEF-6CE4-41E5-8B71-1A694459D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>
                <a:extLst>
                  <a:ext uri="{FF2B5EF4-FFF2-40B4-BE49-F238E27FC236}">
                    <a16:creationId xmlns:a16="http://schemas.microsoft.com/office/drawing/2014/main" id="{D09784CC-EDB3-4622-93D7-726F7BC6E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>
                <a:extLst>
                  <a:ext uri="{FF2B5EF4-FFF2-40B4-BE49-F238E27FC236}">
                    <a16:creationId xmlns:a16="http://schemas.microsoft.com/office/drawing/2014/main" id="{57FF7F11-D2B9-4F35-8CD3-EDFE21520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>
                <a:extLst>
                  <a:ext uri="{FF2B5EF4-FFF2-40B4-BE49-F238E27FC236}">
                    <a16:creationId xmlns:a16="http://schemas.microsoft.com/office/drawing/2014/main" id="{473271CC-8DFF-4E2F-B1C2-89635205E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>
                <a:extLst>
                  <a:ext uri="{FF2B5EF4-FFF2-40B4-BE49-F238E27FC236}">
                    <a16:creationId xmlns:a16="http://schemas.microsoft.com/office/drawing/2014/main" id="{2FAA10B9-08F4-4B58-B6AC-877614A50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>
                <a:extLst>
                  <a:ext uri="{FF2B5EF4-FFF2-40B4-BE49-F238E27FC236}">
                    <a16:creationId xmlns:a16="http://schemas.microsoft.com/office/drawing/2014/main" id="{817BBA4A-4EB5-4823-B266-39AEEDF50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>
                <a:extLst>
                  <a:ext uri="{FF2B5EF4-FFF2-40B4-BE49-F238E27FC236}">
                    <a16:creationId xmlns:a16="http://schemas.microsoft.com/office/drawing/2014/main" id="{8B440860-3901-4211-8007-DEFBBF2C6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>
              <a:extLst>
                <a:ext uri="{FF2B5EF4-FFF2-40B4-BE49-F238E27FC236}">
                  <a16:creationId xmlns:a16="http://schemas.microsoft.com/office/drawing/2014/main" id="{FD8D3F6D-6F2D-4EF5-BDCF-F680E08EE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>
                <a:extLst>
                  <a:ext uri="{FF2B5EF4-FFF2-40B4-BE49-F238E27FC236}">
                    <a16:creationId xmlns:a16="http://schemas.microsoft.com/office/drawing/2014/main" id="{E1A05859-1E20-4F52-B745-DA9E6CA7C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>
                <a:extLst>
                  <a:ext uri="{FF2B5EF4-FFF2-40B4-BE49-F238E27FC236}">
                    <a16:creationId xmlns:a16="http://schemas.microsoft.com/office/drawing/2014/main" id="{0DA65A95-B0B6-4A44-8B98-3A3D0519E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>
                <a:extLst>
                  <a:ext uri="{FF2B5EF4-FFF2-40B4-BE49-F238E27FC236}">
                    <a16:creationId xmlns:a16="http://schemas.microsoft.com/office/drawing/2014/main" id="{10DE5C8A-4042-43A3-B136-D76F209F3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>
                <a:extLst>
                  <a:ext uri="{FF2B5EF4-FFF2-40B4-BE49-F238E27FC236}">
                    <a16:creationId xmlns:a16="http://schemas.microsoft.com/office/drawing/2014/main" id="{A3A68FE6-9537-4F09-BB5B-A56BD7CE1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>
                <a:extLst>
                  <a:ext uri="{FF2B5EF4-FFF2-40B4-BE49-F238E27FC236}">
                    <a16:creationId xmlns:a16="http://schemas.microsoft.com/office/drawing/2014/main" id="{55BE86A4-FC31-40FE-B2F2-491D12897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>
                <a:extLst>
                  <a:ext uri="{FF2B5EF4-FFF2-40B4-BE49-F238E27FC236}">
                    <a16:creationId xmlns:a16="http://schemas.microsoft.com/office/drawing/2014/main" id="{172E7844-DECC-49D0-B564-C4D6D4D55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>
                <a:extLst>
                  <a:ext uri="{FF2B5EF4-FFF2-40B4-BE49-F238E27FC236}">
                    <a16:creationId xmlns:a16="http://schemas.microsoft.com/office/drawing/2014/main" id="{38D3FDB2-9F94-430E-BD9C-49EDDFB4C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>
                <a:extLst>
                  <a:ext uri="{FF2B5EF4-FFF2-40B4-BE49-F238E27FC236}">
                    <a16:creationId xmlns:a16="http://schemas.microsoft.com/office/drawing/2014/main" id="{1D9C5F1F-5925-4009-A67F-969B20BFE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>
                  <a:extLst>
                    <a:ext uri="{FF2B5EF4-FFF2-40B4-BE49-F238E27FC236}">
                      <a16:creationId xmlns:a16="http://schemas.microsoft.com/office/drawing/2014/main" id="{C39DEEB3-B267-4145-A7A8-10649C360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>
                  <a:extLst>
                    <a:ext uri="{FF2B5EF4-FFF2-40B4-BE49-F238E27FC236}">
                      <a16:creationId xmlns:a16="http://schemas.microsoft.com/office/drawing/2014/main" id="{F4612242-B3F3-4586-970B-F3B77FA677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>
                  <a:extLst>
                    <a:ext uri="{FF2B5EF4-FFF2-40B4-BE49-F238E27FC236}">
                      <a16:creationId xmlns:a16="http://schemas.microsoft.com/office/drawing/2014/main" id="{08B17D76-98E1-4CF5-9DC0-9796C9F97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>
                <a:extLst>
                  <a:ext uri="{FF2B5EF4-FFF2-40B4-BE49-F238E27FC236}">
                    <a16:creationId xmlns:a16="http://schemas.microsoft.com/office/drawing/2014/main" id="{B7B1EA17-7E83-4396-814F-5A6377307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>
                  <a:extLst>
                    <a:ext uri="{FF2B5EF4-FFF2-40B4-BE49-F238E27FC236}">
                      <a16:creationId xmlns:a16="http://schemas.microsoft.com/office/drawing/2014/main" id="{3065039F-37DA-4277-9373-98715E1C3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>
                  <a:extLst>
                    <a:ext uri="{FF2B5EF4-FFF2-40B4-BE49-F238E27FC236}">
                      <a16:creationId xmlns:a16="http://schemas.microsoft.com/office/drawing/2014/main" id="{A4405EEF-6143-4AA5-BEAF-BC89F48A3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>
                  <a:extLst>
                    <a:ext uri="{FF2B5EF4-FFF2-40B4-BE49-F238E27FC236}">
                      <a16:creationId xmlns:a16="http://schemas.microsoft.com/office/drawing/2014/main" id="{428D9C2B-1866-42DC-B20A-78901A21A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>
                <a:extLst>
                  <a:ext uri="{FF2B5EF4-FFF2-40B4-BE49-F238E27FC236}">
                    <a16:creationId xmlns:a16="http://schemas.microsoft.com/office/drawing/2014/main" id="{00E92764-E502-40A7-B68E-3D2BB86D9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>
                <a:extLst>
                  <a:ext uri="{FF2B5EF4-FFF2-40B4-BE49-F238E27FC236}">
                    <a16:creationId xmlns:a16="http://schemas.microsoft.com/office/drawing/2014/main" id="{47713315-11AE-467A-9683-08502F863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>
                <a:extLst>
                  <a:ext uri="{FF2B5EF4-FFF2-40B4-BE49-F238E27FC236}">
                    <a16:creationId xmlns:a16="http://schemas.microsoft.com/office/drawing/2014/main" id="{CE94C622-D7A9-4998-9DF7-C5F4E7E83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>
                <a:extLst>
                  <a:ext uri="{FF2B5EF4-FFF2-40B4-BE49-F238E27FC236}">
                    <a16:creationId xmlns:a16="http://schemas.microsoft.com/office/drawing/2014/main" id="{0CF0D3AB-B5F4-4E30-B63F-DFD1BF551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>
                <a:extLst>
                  <a:ext uri="{FF2B5EF4-FFF2-40B4-BE49-F238E27FC236}">
                    <a16:creationId xmlns:a16="http://schemas.microsoft.com/office/drawing/2014/main" id="{39ED393F-BF5F-4669-BC31-C3CA4F0DB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>
                <a:extLst>
                  <a:ext uri="{FF2B5EF4-FFF2-40B4-BE49-F238E27FC236}">
                    <a16:creationId xmlns:a16="http://schemas.microsoft.com/office/drawing/2014/main" id="{A61FF56C-9461-4485-B22C-214723C15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>
            <a:extLst>
              <a:ext uri="{FF2B5EF4-FFF2-40B4-BE49-F238E27FC236}">
                <a16:creationId xmlns:a16="http://schemas.microsoft.com/office/drawing/2014/main" id="{75B59577-2447-49CA-996C-0527D0AA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>
            <a:extLst>
              <a:ext uri="{FF2B5EF4-FFF2-40B4-BE49-F238E27FC236}">
                <a16:creationId xmlns:a16="http://schemas.microsoft.com/office/drawing/2014/main" id="{4ABC96DF-0386-40CA-A85B-79F7F659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>
            <a:extLst>
              <a:ext uri="{FF2B5EF4-FFF2-40B4-BE49-F238E27FC236}">
                <a16:creationId xmlns:a16="http://schemas.microsoft.com/office/drawing/2014/main" id="{D8763861-CFDB-45E2-9A67-4635BB0B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104" name="Slide Number Placeholder 5">
            <a:extLst>
              <a:ext uri="{FF2B5EF4-FFF2-40B4-BE49-F238E27FC236}">
                <a16:creationId xmlns:a16="http://schemas.microsoft.com/office/drawing/2014/main" id="{70FB0553-87D2-4B69-A750-ED53298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E2A7C1EF-66FE-4E53-BAFB-CB288659CF73}" type="slidenum">
              <a:rPr lang="en-US" altLang="en-US" sz="1200">
                <a:latin typeface="Tahoma" panose="020B0604030504040204" pitchFamily="34" charset="0"/>
              </a:rPr>
              <a:pPr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4105" name="Footer Placeholder 2">
            <a:extLst>
              <a:ext uri="{FF2B5EF4-FFF2-40B4-BE49-F238E27FC236}">
                <a16:creationId xmlns:a16="http://schemas.microsoft.com/office/drawing/2014/main" id="{377A2A43-4D8B-418B-A40A-1D7C1BFD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reeform 2">
            <a:extLst>
              <a:ext uri="{FF2B5EF4-FFF2-40B4-BE49-F238E27FC236}">
                <a16:creationId xmlns:a16="http://schemas.microsoft.com/office/drawing/2014/main" id="{A4F47F55-4FA8-4C49-8A69-EB4711EC4EA8}"/>
              </a:ext>
            </a:extLst>
          </p:cNvPr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Freeform 3">
            <a:extLst>
              <a:ext uri="{FF2B5EF4-FFF2-40B4-BE49-F238E27FC236}">
                <a16:creationId xmlns:a16="http://schemas.microsoft.com/office/drawing/2014/main" id="{8A6E4C3A-5E96-4682-A12B-9D259AF66E76}"/>
              </a:ext>
            </a:extLst>
          </p:cNvPr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Freeform 4">
            <a:extLst>
              <a:ext uri="{FF2B5EF4-FFF2-40B4-BE49-F238E27FC236}">
                <a16:creationId xmlns:a16="http://schemas.microsoft.com/office/drawing/2014/main" id="{F7F6E459-5BEB-465E-8C31-C2078EC336AA}"/>
              </a:ext>
            </a:extLst>
          </p:cNvPr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5">
            <a:extLst>
              <a:ext uri="{FF2B5EF4-FFF2-40B4-BE49-F238E27FC236}">
                <a16:creationId xmlns:a16="http://schemas.microsoft.com/office/drawing/2014/main" id="{2A4FFFF2-97FB-4B34-9BD9-C9B681C5711C}"/>
              </a:ext>
            </a:extLst>
          </p:cNvPr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112E5ECA-6D2C-421F-BFB8-B3271FEA2E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how many?</a:t>
            </a:r>
          </a:p>
        </p:txBody>
      </p:sp>
      <p:sp>
        <p:nvSpPr>
          <p:cNvPr id="84998" name="Line 10">
            <a:extLst>
              <a:ext uri="{FF2B5EF4-FFF2-40B4-BE49-F238E27FC236}">
                <a16:creationId xmlns:a16="http://schemas.microsoft.com/office/drawing/2014/main" id="{9BED5C6F-8EF5-4599-B394-D3DC91B41D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11">
            <a:extLst>
              <a:ext uri="{FF2B5EF4-FFF2-40B4-BE49-F238E27FC236}">
                <a16:creationId xmlns:a16="http://schemas.microsoft.com/office/drawing/2014/main" id="{CAA3B2F5-BA96-4CE6-A21B-336410E952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14">
            <a:extLst>
              <a:ext uri="{FF2B5EF4-FFF2-40B4-BE49-F238E27FC236}">
                <a16:creationId xmlns:a16="http://schemas.microsoft.com/office/drawing/2014/main" id="{E5861D13-1595-4C42-9985-06F6BE417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15">
            <a:extLst>
              <a:ext uri="{FF2B5EF4-FFF2-40B4-BE49-F238E27FC236}">
                <a16:creationId xmlns:a16="http://schemas.microsoft.com/office/drawing/2014/main" id="{AB7D8E2A-8A51-49F6-9EEE-C03BFF182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02" name="Rectangle 16">
            <a:extLst>
              <a:ext uri="{FF2B5EF4-FFF2-40B4-BE49-F238E27FC236}">
                <a16:creationId xmlns:a16="http://schemas.microsoft.com/office/drawing/2014/main" id="{69B144BC-16B0-4751-9B59-B241E3BD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03" name="Text Box 17">
            <a:extLst>
              <a:ext uri="{FF2B5EF4-FFF2-40B4-BE49-F238E27FC236}">
                <a16:creationId xmlns:a16="http://schemas.microsoft.com/office/drawing/2014/main" id="{AB01ACF0-73C1-4F28-BEA1-A255CD9D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04" name="Text Box 18">
            <a:extLst>
              <a:ext uri="{FF2B5EF4-FFF2-40B4-BE49-F238E27FC236}">
                <a16:creationId xmlns:a16="http://schemas.microsoft.com/office/drawing/2014/main" id="{F5144F9C-B89E-4D15-BB41-B431FC56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05" name="Freeform 19">
            <a:extLst>
              <a:ext uri="{FF2B5EF4-FFF2-40B4-BE49-F238E27FC236}">
                <a16:creationId xmlns:a16="http://schemas.microsoft.com/office/drawing/2014/main" id="{A224092E-D23F-45AB-B64E-D61F9252CA9E}"/>
              </a:ext>
            </a:extLst>
          </p:cNvPr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34">
            <a:extLst>
              <a:ext uri="{FF2B5EF4-FFF2-40B4-BE49-F238E27FC236}">
                <a16:creationId xmlns:a16="http://schemas.microsoft.com/office/drawing/2014/main" id="{1369FFBB-46B0-43D6-A910-559B5D76E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36">
            <a:extLst>
              <a:ext uri="{FF2B5EF4-FFF2-40B4-BE49-F238E27FC236}">
                <a16:creationId xmlns:a16="http://schemas.microsoft.com/office/drawing/2014/main" id="{40F83CAC-3F40-4179-93CC-7CE49782F1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37">
            <a:extLst>
              <a:ext uri="{FF2B5EF4-FFF2-40B4-BE49-F238E27FC236}">
                <a16:creationId xmlns:a16="http://schemas.microsoft.com/office/drawing/2014/main" id="{FEABE02E-B169-4439-AE09-1AB5289344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40">
            <a:extLst>
              <a:ext uri="{FF2B5EF4-FFF2-40B4-BE49-F238E27FC236}">
                <a16:creationId xmlns:a16="http://schemas.microsoft.com/office/drawing/2014/main" id="{583482B5-61FE-4491-9064-D27E914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10" name="Text Box 41">
            <a:extLst>
              <a:ext uri="{FF2B5EF4-FFF2-40B4-BE49-F238E27FC236}">
                <a16:creationId xmlns:a16="http://schemas.microsoft.com/office/drawing/2014/main" id="{259BC06D-E4FD-4F3C-96D6-F6505825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11" name="Rectangle 42">
            <a:extLst>
              <a:ext uri="{FF2B5EF4-FFF2-40B4-BE49-F238E27FC236}">
                <a16:creationId xmlns:a16="http://schemas.microsoft.com/office/drawing/2014/main" id="{EFF7C7AB-5450-4B8F-BABE-1EDDE576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12" name="Text Box 43">
            <a:extLst>
              <a:ext uri="{FF2B5EF4-FFF2-40B4-BE49-F238E27FC236}">
                <a16:creationId xmlns:a16="http://schemas.microsoft.com/office/drawing/2014/main" id="{0639579E-8F80-4781-8B45-CAE2701E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223.1.2.6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13" name="Freeform 45">
            <a:extLst>
              <a:ext uri="{FF2B5EF4-FFF2-40B4-BE49-F238E27FC236}">
                <a16:creationId xmlns:a16="http://schemas.microsoft.com/office/drawing/2014/main" id="{7E33403F-A0FE-43ED-B53A-C9699F006DA8}"/>
              </a:ext>
            </a:extLst>
          </p:cNvPr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60">
            <a:extLst>
              <a:ext uri="{FF2B5EF4-FFF2-40B4-BE49-F238E27FC236}">
                <a16:creationId xmlns:a16="http://schemas.microsoft.com/office/drawing/2014/main" id="{25AD9FF2-009D-4582-B200-80C70B093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Line 62">
            <a:extLst>
              <a:ext uri="{FF2B5EF4-FFF2-40B4-BE49-F238E27FC236}">
                <a16:creationId xmlns:a16="http://schemas.microsoft.com/office/drawing/2014/main" id="{D927B5EB-131C-492E-8AC1-7D08136C93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63">
            <a:extLst>
              <a:ext uri="{FF2B5EF4-FFF2-40B4-BE49-F238E27FC236}">
                <a16:creationId xmlns:a16="http://schemas.microsoft.com/office/drawing/2014/main" id="{263A723D-53CC-4896-B215-D3393CD9AC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66">
            <a:extLst>
              <a:ext uri="{FF2B5EF4-FFF2-40B4-BE49-F238E27FC236}">
                <a16:creationId xmlns:a16="http://schemas.microsoft.com/office/drawing/2014/main" id="{A50486E1-7EE8-4B4C-9ED0-F5ABF2CD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18" name="Text Box 67">
            <a:extLst>
              <a:ext uri="{FF2B5EF4-FFF2-40B4-BE49-F238E27FC236}">
                <a16:creationId xmlns:a16="http://schemas.microsoft.com/office/drawing/2014/main" id="{392D6F26-592C-4B01-862A-ED74DC08E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19" name="Rectangle 68">
            <a:extLst>
              <a:ext uri="{FF2B5EF4-FFF2-40B4-BE49-F238E27FC236}">
                <a16:creationId xmlns:a16="http://schemas.microsoft.com/office/drawing/2014/main" id="{F9EBA79F-785D-454B-A9FD-85CF1DD5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20" name="Text Box 69">
            <a:extLst>
              <a:ext uri="{FF2B5EF4-FFF2-40B4-BE49-F238E27FC236}">
                <a16:creationId xmlns:a16="http://schemas.microsoft.com/office/drawing/2014/main" id="{D18E2864-15E1-4ADE-8796-9F3EEF76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21" name="Line 84">
            <a:extLst>
              <a:ext uri="{FF2B5EF4-FFF2-40B4-BE49-F238E27FC236}">
                <a16:creationId xmlns:a16="http://schemas.microsoft.com/office/drawing/2014/main" id="{CDA96978-5686-4C77-8F06-B865F6CB2D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Text Box 86">
            <a:extLst>
              <a:ext uri="{FF2B5EF4-FFF2-40B4-BE49-F238E27FC236}">
                <a16:creationId xmlns:a16="http://schemas.microsoft.com/office/drawing/2014/main" id="{DB2046BC-DC26-486B-89AF-6CE87545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85023" name="Line 87">
            <a:extLst>
              <a:ext uri="{FF2B5EF4-FFF2-40B4-BE49-F238E27FC236}">
                <a16:creationId xmlns:a16="http://schemas.microsoft.com/office/drawing/2014/main" id="{CAB13518-B4F0-4908-A865-0B7DE1157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88">
            <a:extLst>
              <a:ext uri="{FF2B5EF4-FFF2-40B4-BE49-F238E27FC236}">
                <a16:creationId xmlns:a16="http://schemas.microsoft.com/office/drawing/2014/main" id="{41181FC4-D915-4776-805B-FD8A37BB3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89">
            <a:extLst>
              <a:ext uri="{FF2B5EF4-FFF2-40B4-BE49-F238E27FC236}">
                <a16:creationId xmlns:a16="http://schemas.microsoft.com/office/drawing/2014/main" id="{C9EE70E4-269E-409E-A15E-C210BA4DEA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90">
            <a:extLst>
              <a:ext uri="{FF2B5EF4-FFF2-40B4-BE49-F238E27FC236}">
                <a16:creationId xmlns:a16="http://schemas.microsoft.com/office/drawing/2014/main" id="{34ABEEFA-8E9C-47E9-AEC8-CEFFCA2E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223.1.7.0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27" name="Text Box 91">
            <a:extLst>
              <a:ext uri="{FF2B5EF4-FFF2-40B4-BE49-F238E27FC236}">
                <a16:creationId xmlns:a16="http://schemas.microsoft.com/office/drawing/2014/main" id="{AA4C81A1-9592-4C6C-BC4E-4864E350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223.1.7.1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28" name="Text Box 92">
            <a:extLst>
              <a:ext uri="{FF2B5EF4-FFF2-40B4-BE49-F238E27FC236}">
                <a16:creationId xmlns:a16="http://schemas.microsoft.com/office/drawing/2014/main" id="{6571551C-B83A-4F1D-AEB0-FC7D28034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223.1.8.0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29" name="Text Box 93">
            <a:extLst>
              <a:ext uri="{FF2B5EF4-FFF2-40B4-BE49-F238E27FC236}">
                <a16:creationId xmlns:a16="http://schemas.microsoft.com/office/drawing/2014/main" id="{07E127B9-EDA4-4BBB-87A8-87A7BD27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223.1.8.1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30" name="Text Box 94">
            <a:extLst>
              <a:ext uri="{FF2B5EF4-FFF2-40B4-BE49-F238E27FC236}">
                <a16:creationId xmlns:a16="http://schemas.microsoft.com/office/drawing/2014/main" id="{6C9C8F99-46D9-47A4-8AAB-BDBC9ABE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223.1.9.1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5031" name="Text Box 95">
            <a:extLst>
              <a:ext uri="{FF2B5EF4-FFF2-40B4-BE49-F238E27FC236}">
                <a16:creationId xmlns:a16="http://schemas.microsoft.com/office/drawing/2014/main" id="{779439D5-13C1-4822-80D8-15996984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223.1.9.2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2031" name="Rectangle 98">
            <a:extLst>
              <a:ext uri="{FF2B5EF4-FFF2-40B4-BE49-F238E27FC236}">
                <a16:creationId xmlns:a16="http://schemas.microsoft.com/office/drawing/2014/main" id="{5F331676-CF9F-4667-8A60-09768E45C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Subnets</a:t>
            </a:r>
          </a:p>
        </p:txBody>
      </p:sp>
      <p:pic>
        <p:nvPicPr>
          <p:cNvPr id="85033" name="Picture 99" descr="underline_base">
            <a:extLst>
              <a:ext uri="{FF2B5EF4-FFF2-40B4-BE49-F238E27FC236}">
                <a16:creationId xmlns:a16="http://schemas.microsoft.com/office/drawing/2014/main" id="{62654ACC-54AD-4A29-90C6-5967DBC532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34" name="Group 100">
            <a:extLst>
              <a:ext uri="{FF2B5EF4-FFF2-40B4-BE49-F238E27FC236}">
                <a16:creationId xmlns:a16="http://schemas.microsoft.com/office/drawing/2014/main" id="{E9D6317F-E787-4062-B484-E8852E9CE7A9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85076" name="Oval 407">
              <a:extLst>
                <a:ext uri="{FF2B5EF4-FFF2-40B4-BE49-F238E27FC236}">
                  <a16:creationId xmlns:a16="http://schemas.microsoft.com/office/drawing/2014/main" id="{F70891E0-2CE7-4897-BE16-2096A7AB2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77" name="Rectangle 410">
              <a:extLst>
                <a:ext uri="{FF2B5EF4-FFF2-40B4-BE49-F238E27FC236}">
                  <a16:creationId xmlns:a16="http://schemas.microsoft.com/office/drawing/2014/main" id="{49B11312-EC44-4F75-8BAC-0D9BFD9A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78" name="Oval 411">
              <a:extLst>
                <a:ext uri="{FF2B5EF4-FFF2-40B4-BE49-F238E27FC236}">
                  <a16:creationId xmlns:a16="http://schemas.microsoft.com/office/drawing/2014/main" id="{2A9BC32F-4C54-438C-BB9F-C891F3B08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5079" name="Group 104">
              <a:extLst>
                <a:ext uri="{FF2B5EF4-FFF2-40B4-BE49-F238E27FC236}">
                  <a16:creationId xmlns:a16="http://schemas.microsoft.com/office/drawing/2014/main" id="{C4C1069D-933C-4E77-9B3C-AD4B54885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82" name="Freeform 105">
                <a:extLst>
                  <a:ext uri="{FF2B5EF4-FFF2-40B4-BE49-F238E27FC236}">
                    <a16:creationId xmlns:a16="http://schemas.microsoft.com/office/drawing/2014/main" id="{7FBB2D57-F928-40BD-81CE-BD601FC2B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3" name="Freeform 106">
                <a:extLst>
                  <a:ext uri="{FF2B5EF4-FFF2-40B4-BE49-F238E27FC236}">
                    <a16:creationId xmlns:a16="http://schemas.microsoft.com/office/drawing/2014/main" id="{45CD423E-3643-42AE-BE5A-14E43E46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80" name="Line 107">
              <a:extLst>
                <a:ext uri="{FF2B5EF4-FFF2-40B4-BE49-F238E27FC236}">
                  <a16:creationId xmlns:a16="http://schemas.microsoft.com/office/drawing/2014/main" id="{D1B7F58C-3FFB-43EB-94D8-FB7DEAFD8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Line 108">
              <a:extLst>
                <a:ext uri="{FF2B5EF4-FFF2-40B4-BE49-F238E27FC236}">
                  <a16:creationId xmlns:a16="http://schemas.microsoft.com/office/drawing/2014/main" id="{B425E980-16A1-418D-99FA-EBEEACFD3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5" name="Group 109">
            <a:extLst>
              <a:ext uri="{FF2B5EF4-FFF2-40B4-BE49-F238E27FC236}">
                <a16:creationId xmlns:a16="http://schemas.microsoft.com/office/drawing/2014/main" id="{C103D5D3-586C-429B-8596-867FC1538A23}"/>
              </a:ext>
            </a:extLst>
          </p:cNvPr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85068" name="Oval 407">
              <a:extLst>
                <a:ext uri="{FF2B5EF4-FFF2-40B4-BE49-F238E27FC236}">
                  <a16:creationId xmlns:a16="http://schemas.microsoft.com/office/drawing/2014/main" id="{E912C2F3-328C-4997-93CF-A24DD684A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69" name="Rectangle 410">
              <a:extLst>
                <a:ext uri="{FF2B5EF4-FFF2-40B4-BE49-F238E27FC236}">
                  <a16:creationId xmlns:a16="http://schemas.microsoft.com/office/drawing/2014/main" id="{ABBFE652-3057-4BD0-BF51-DBC2FAF2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70" name="Oval 411">
              <a:extLst>
                <a:ext uri="{FF2B5EF4-FFF2-40B4-BE49-F238E27FC236}">
                  <a16:creationId xmlns:a16="http://schemas.microsoft.com/office/drawing/2014/main" id="{E993DE79-EF9B-4B71-A42D-088C8164B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5071" name="Group 113">
              <a:extLst>
                <a:ext uri="{FF2B5EF4-FFF2-40B4-BE49-F238E27FC236}">
                  <a16:creationId xmlns:a16="http://schemas.microsoft.com/office/drawing/2014/main" id="{F71C4D77-2DC8-4D1F-B726-0516EC936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74" name="Freeform 114">
                <a:extLst>
                  <a:ext uri="{FF2B5EF4-FFF2-40B4-BE49-F238E27FC236}">
                    <a16:creationId xmlns:a16="http://schemas.microsoft.com/office/drawing/2014/main" id="{BAF81FA1-7E15-47A7-927F-2EFB7F554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115">
                <a:extLst>
                  <a:ext uri="{FF2B5EF4-FFF2-40B4-BE49-F238E27FC236}">
                    <a16:creationId xmlns:a16="http://schemas.microsoft.com/office/drawing/2014/main" id="{5541896C-AE2D-401D-94D0-E16BE5D6C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72" name="Line 116">
              <a:extLst>
                <a:ext uri="{FF2B5EF4-FFF2-40B4-BE49-F238E27FC236}">
                  <a16:creationId xmlns:a16="http://schemas.microsoft.com/office/drawing/2014/main" id="{678466F7-502B-49F0-8B0A-FC78E0AB6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117">
              <a:extLst>
                <a:ext uri="{FF2B5EF4-FFF2-40B4-BE49-F238E27FC236}">
                  <a16:creationId xmlns:a16="http://schemas.microsoft.com/office/drawing/2014/main" id="{7732B261-E01E-4F3D-A742-907A85F0B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6" name="Group 118">
            <a:extLst>
              <a:ext uri="{FF2B5EF4-FFF2-40B4-BE49-F238E27FC236}">
                <a16:creationId xmlns:a16="http://schemas.microsoft.com/office/drawing/2014/main" id="{298BFBA8-0305-4051-A1B7-499F6F6C76C7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85060" name="Oval 407">
              <a:extLst>
                <a:ext uri="{FF2B5EF4-FFF2-40B4-BE49-F238E27FC236}">
                  <a16:creationId xmlns:a16="http://schemas.microsoft.com/office/drawing/2014/main" id="{C08F6ADF-1D0E-4975-80A1-8D076ECB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61" name="Rectangle 410">
              <a:extLst>
                <a:ext uri="{FF2B5EF4-FFF2-40B4-BE49-F238E27FC236}">
                  <a16:creationId xmlns:a16="http://schemas.microsoft.com/office/drawing/2014/main" id="{7A1CB6D7-5969-4E00-91C1-FE37AD06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062" name="Oval 411">
              <a:extLst>
                <a:ext uri="{FF2B5EF4-FFF2-40B4-BE49-F238E27FC236}">
                  <a16:creationId xmlns:a16="http://schemas.microsoft.com/office/drawing/2014/main" id="{A55ED67E-089E-4353-B9A7-F2289CF3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5063" name="Group 122">
              <a:extLst>
                <a:ext uri="{FF2B5EF4-FFF2-40B4-BE49-F238E27FC236}">
                  <a16:creationId xmlns:a16="http://schemas.microsoft.com/office/drawing/2014/main" id="{23A8439B-4D96-4B35-9E78-76A317038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66" name="Freeform 123">
                <a:extLst>
                  <a:ext uri="{FF2B5EF4-FFF2-40B4-BE49-F238E27FC236}">
                    <a16:creationId xmlns:a16="http://schemas.microsoft.com/office/drawing/2014/main" id="{58D43F93-9BAA-411F-983D-4471E8986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124">
                <a:extLst>
                  <a:ext uri="{FF2B5EF4-FFF2-40B4-BE49-F238E27FC236}">
                    <a16:creationId xmlns:a16="http://schemas.microsoft.com/office/drawing/2014/main" id="{D51F710E-0296-45B7-BAE7-03B7A4DC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64" name="Line 125">
              <a:extLst>
                <a:ext uri="{FF2B5EF4-FFF2-40B4-BE49-F238E27FC236}">
                  <a16:creationId xmlns:a16="http://schemas.microsoft.com/office/drawing/2014/main" id="{67D6BEC0-D6EA-4DE0-8F71-3CB013112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126">
              <a:extLst>
                <a:ext uri="{FF2B5EF4-FFF2-40B4-BE49-F238E27FC236}">
                  <a16:creationId xmlns:a16="http://schemas.microsoft.com/office/drawing/2014/main" id="{F7491025-34AD-44AC-9049-52321E0D8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7" name="Group 127">
            <a:extLst>
              <a:ext uri="{FF2B5EF4-FFF2-40B4-BE49-F238E27FC236}">
                <a16:creationId xmlns:a16="http://schemas.microsoft.com/office/drawing/2014/main" id="{23A646B1-6324-4A21-9C02-39C9ACA62CFE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85058" name="Picture 128" descr="desktop_computer_stylized_medium">
              <a:extLst>
                <a:ext uri="{FF2B5EF4-FFF2-40B4-BE49-F238E27FC236}">
                  <a16:creationId xmlns:a16="http://schemas.microsoft.com/office/drawing/2014/main" id="{E6CA462D-8AB6-4016-B465-3F3B947C9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9" name="Freeform 129">
              <a:extLst>
                <a:ext uri="{FF2B5EF4-FFF2-40B4-BE49-F238E27FC236}">
                  <a16:creationId xmlns:a16="http://schemas.microsoft.com/office/drawing/2014/main" id="{C6943BF0-46C1-48BD-B6DB-BB8386FB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8" name="Group 130">
            <a:extLst>
              <a:ext uri="{FF2B5EF4-FFF2-40B4-BE49-F238E27FC236}">
                <a16:creationId xmlns:a16="http://schemas.microsoft.com/office/drawing/2014/main" id="{AAAD11C9-7553-4494-9E10-EC6DCDBA283E}"/>
              </a:ext>
            </a:extLst>
          </p:cNvPr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85056" name="Picture 131" descr="desktop_computer_stylized_medium">
              <a:extLst>
                <a:ext uri="{FF2B5EF4-FFF2-40B4-BE49-F238E27FC236}">
                  <a16:creationId xmlns:a16="http://schemas.microsoft.com/office/drawing/2014/main" id="{1A498099-75E7-41E7-83A3-D45F2BB2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7" name="Freeform 132">
              <a:extLst>
                <a:ext uri="{FF2B5EF4-FFF2-40B4-BE49-F238E27FC236}">
                  <a16:creationId xmlns:a16="http://schemas.microsoft.com/office/drawing/2014/main" id="{2D092DFB-414B-461C-AD0B-7DEAC4CB73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9" name="Group 133">
            <a:extLst>
              <a:ext uri="{FF2B5EF4-FFF2-40B4-BE49-F238E27FC236}">
                <a16:creationId xmlns:a16="http://schemas.microsoft.com/office/drawing/2014/main" id="{0C9A91CC-D121-403D-8987-62361FCB8E5D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85054" name="Picture 134" descr="desktop_computer_stylized_medium">
              <a:extLst>
                <a:ext uri="{FF2B5EF4-FFF2-40B4-BE49-F238E27FC236}">
                  <a16:creationId xmlns:a16="http://schemas.microsoft.com/office/drawing/2014/main" id="{063732D1-BFED-48CE-9DE6-56532EB5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135">
              <a:extLst>
                <a:ext uri="{FF2B5EF4-FFF2-40B4-BE49-F238E27FC236}">
                  <a16:creationId xmlns:a16="http://schemas.microsoft.com/office/drawing/2014/main" id="{C48DBE6D-123D-4191-9655-CF9E94C314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0" name="Group 136">
            <a:extLst>
              <a:ext uri="{FF2B5EF4-FFF2-40B4-BE49-F238E27FC236}">
                <a16:creationId xmlns:a16="http://schemas.microsoft.com/office/drawing/2014/main" id="{A3BDA13F-8001-449B-BBCE-142E504A4AF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85052" name="Picture 137" descr="desktop_computer_stylized_medium">
              <a:extLst>
                <a:ext uri="{FF2B5EF4-FFF2-40B4-BE49-F238E27FC236}">
                  <a16:creationId xmlns:a16="http://schemas.microsoft.com/office/drawing/2014/main" id="{AD5C9667-4CD0-45D9-BEE8-0FD6B4D54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38">
              <a:extLst>
                <a:ext uri="{FF2B5EF4-FFF2-40B4-BE49-F238E27FC236}">
                  <a16:creationId xmlns:a16="http://schemas.microsoft.com/office/drawing/2014/main" id="{C1FAF3C5-E4D2-491D-A32C-07D84964D9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1" name="Group 139">
            <a:extLst>
              <a:ext uri="{FF2B5EF4-FFF2-40B4-BE49-F238E27FC236}">
                <a16:creationId xmlns:a16="http://schemas.microsoft.com/office/drawing/2014/main" id="{8AEC0AE0-2B54-4029-9EFE-C3B6F4B98C07}"/>
              </a:ext>
            </a:extLst>
          </p:cNvPr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85050" name="Picture 140" descr="desktop_computer_stylized_medium">
              <a:extLst>
                <a:ext uri="{FF2B5EF4-FFF2-40B4-BE49-F238E27FC236}">
                  <a16:creationId xmlns:a16="http://schemas.microsoft.com/office/drawing/2014/main" id="{9B002425-90EB-4697-BEEF-B26F07565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141">
              <a:extLst>
                <a:ext uri="{FF2B5EF4-FFF2-40B4-BE49-F238E27FC236}">
                  <a16:creationId xmlns:a16="http://schemas.microsoft.com/office/drawing/2014/main" id="{60E7D52B-28C8-4070-A0A5-505C8AEE31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2" name="Group 142">
            <a:extLst>
              <a:ext uri="{FF2B5EF4-FFF2-40B4-BE49-F238E27FC236}">
                <a16:creationId xmlns:a16="http://schemas.microsoft.com/office/drawing/2014/main" id="{6F31CB6C-793D-48FC-AB41-2AB0EF8E8CBB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85048" name="Picture 143" descr="desktop_computer_stylized_medium">
              <a:extLst>
                <a:ext uri="{FF2B5EF4-FFF2-40B4-BE49-F238E27FC236}">
                  <a16:creationId xmlns:a16="http://schemas.microsoft.com/office/drawing/2014/main" id="{EF2E5798-C3E1-4B81-A954-B3BAEE955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144">
              <a:extLst>
                <a:ext uri="{FF2B5EF4-FFF2-40B4-BE49-F238E27FC236}">
                  <a16:creationId xmlns:a16="http://schemas.microsoft.com/office/drawing/2014/main" id="{A989DFDB-3ED3-492D-938C-51C5E11539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3" name="Group 145">
            <a:extLst>
              <a:ext uri="{FF2B5EF4-FFF2-40B4-BE49-F238E27FC236}">
                <a16:creationId xmlns:a16="http://schemas.microsoft.com/office/drawing/2014/main" id="{1E45A043-815A-469E-A1DC-6B80A59D2E3E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85046" name="Picture 146" descr="desktop_computer_stylized_medium">
              <a:extLst>
                <a:ext uri="{FF2B5EF4-FFF2-40B4-BE49-F238E27FC236}">
                  <a16:creationId xmlns:a16="http://schemas.microsoft.com/office/drawing/2014/main" id="{332856DE-3AEF-4D6B-9A50-97C78E206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7" name="Freeform 147">
              <a:extLst>
                <a:ext uri="{FF2B5EF4-FFF2-40B4-BE49-F238E27FC236}">
                  <a16:creationId xmlns:a16="http://schemas.microsoft.com/office/drawing/2014/main" id="{0A1E13AA-EE13-4626-92D9-26ADCF0C6A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44" name="Slide Number Placeholder 5">
            <a:extLst>
              <a:ext uri="{FF2B5EF4-FFF2-40B4-BE49-F238E27FC236}">
                <a16:creationId xmlns:a16="http://schemas.microsoft.com/office/drawing/2014/main" id="{743DCADC-4874-4CD0-9A2A-13BE797C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0B1CD64-64BF-4B2E-9442-1A9DF49961E0}" type="slidenum">
              <a:rPr lang="en-US" altLang="en-US" sz="1200">
                <a:latin typeface="Tahoma" panose="020B0604030504040204" pitchFamily="34" charset="0"/>
              </a:rPr>
              <a:pPr/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5045" name="Footer Placeholder 2">
            <a:extLst>
              <a:ext uri="{FF2B5EF4-FFF2-40B4-BE49-F238E27FC236}">
                <a16:creationId xmlns:a16="http://schemas.microsoft.com/office/drawing/2014/main" id="{C8361560-B1C5-47FC-86EF-FC2AD143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>
            <a:extLst>
              <a:ext uri="{FF2B5EF4-FFF2-40B4-BE49-F238E27FC236}">
                <a16:creationId xmlns:a16="http://schemas.microsoft.com/office/drawing/2014/main" id="{E049B2E3-A9BE-47D4-8CEA-356E608603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>
            <a:extLst>
              <a:ext uri="{FF2B5EF4-FFF2-40B4-BE49-F238E27FC236}">
                <a16:creationId xmlns:a16="http://schemas.microsoft.com/office/drawing/2014/main" id="{3311FEDE-B2B3-4E48-BCA7-76B06DA68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 addressing: CIDR</a:t>
            </a: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166B37A5-C890-4D67-AF5A-0F4C4495D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CIDR:</a:t>
            </a:r>
            <a:r>
              <a:rPr lang="en-US" sz="3200">
                <a:ea typeface="ＭＳ Ｐゴシック" charset="0"/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C</a:t>
            </a:r>
            <a:r>
              <a:rPr lang="en-US" sz="3200">
                <a:ea typeface="ＭＳ Ｐゴシック" charset="0"/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I</a:t>
            </a:r>
            <a:r>
              <a:rPr lang="en-US" sz="3200">
                <a:ea typeface="ＭＳ Ｐゴシック" charset="0"/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D</a:t>
            </a:r>
            <a:r>
              <a:rPr lang="en-US" sz="3200">
                <a:ea typeface="ＭＳ Ｐゴシック" charset="0"/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R</a:t>
            </a:r>
            <a:r>
              <a:rPr lang="en-US" sz="3200">
                <a:ea typeface="ＭＳ Ｐゴシック" charset="0"/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address format: </a:t>
            </a:r>
            <a:r>
              <a:rPr lang="en-US" sz="2800">
                <a:solidFill>
                  <a:srgbClr val="CC0000"/>
                </a:solidFill>
                <a:ea typeface="ＭＳ Ｐゴシック" charset="0"/>
              </a:rPr>
              <a:t>a.b.c.d/x</a:t>
            </a:r>
            <a:r>
              <a:rPr lang="en-US" sz="2800">
                <a:ea typeface="ＭＳ Ｐゴシック" charset="0"/>
              </a:rPr>
              <a:t>, where x is # bits in subnet portion of address</a:t>
            </a:r>
          </a:p>
        </p:txBody>
      </p:sp>
      <p:sp>
        <p:nvSpPr>
          <p:cNvPr id="86020" name="Text Box 5">
            <a:extLst>
              <a:ext uri="{FF2B5EF4-FFF2-40B4-BE49-F238E27FC236}">
                <a16:creationId xmlns:a16="http://schemas.microsoft.com/office/drawing/2014/main" id="{BE196775-78E8-4364-B317-560918C4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11001000  00010111  0001000</a:t>
            </a:r>
            <a:r>
              <a:rPr lang="en-US" altLang="en-US"/>
              <a:t>0  00000000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6176AEE0-DB78-41CE-A29F-76DD420D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>
            <a:extLst>
              <a:ext uri="{FF2B5EF4-FFF2-40B4-BE49-F238E27FC236}">
                <a16:creationId xmlns:a16="http://schemas.microsoft.com/office/drawing/2014/main" id="{19F67320-C20D-4A99-8721-597A1A4F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host</a:t>
            </a:r>
          </a:p>
          <a:p>
            <a:pPr algn="ctr"/>
            <a:r>
              <a:rPr lang="en-US" altLang="en-US" sz="1800"/>
              <a:t>part</a:t>
            </a:r>
          </a:p>
        </p:txBody>
      </p:sp>
      <p:sp>
        <p:nvSpPr>
          <p:cNvPr id="86023" name="Line 8">
            <a:extLst>
              <a:ext uri="{FF2B5EF4-FFF2-40B4-BE49-F238E27FC236}">
                <a16:creationId xmlns:a16="http://schemas.microsoft.com/office/drawing/2014/main" id="{0D2ABEC5-9996-42CC-AC3E-BC3F636E0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1">
            <a:extLst>
              <a:ext uri="{FF2B5EF4-FFF2-40B4-BE49-F238E27FC236}">
                <a16:creationId xmlns:a16="http://schemas.microsoft.com/office/drawing/2014/main" id="{2385EBFC-F2FB-46B8-8097-897FFC9721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12">
            <a:extLst>
              <a:ext uri="{FF2B5EF4-FFF2-40B4-BE49-F238E27FC236}">
                <a16:creationId xmlns:a16="http://schemas.microsoft.com/office/drawing/2014/main" id="{84CB8C7B-E575-4CC7-AD9D-A4605F11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200.23.16.0/23</a:t>
            </a:r>
            <a:endParaRPr lang="en-US" altLang="en-US" sz="1800"/>
          </a:p>
        </p:txBody>
      </p:sp>
      <p:sp>
        <p:nvSpPr>
          <p:cNvPr id="86026" name="Line 14">
            <a:extLst>
              <a:ext uri="{FF2B5EF4-FFF2-40B4-BE49-F238E27FC236}">
                <a16:creationId xmlns:a16="http://schemas.microsoft.com/office/drawing/2014/main" id="{98B9ACE6-0BFF-4FC1-A416-885D127E3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15">
            <a:extLst>
              <a:ext uri="{FF2B5EF4-FFF2-40B4-BE49-F238E27FC236}">
                <a16:creationId xmlns:a16="http://schemas.microsoft.com/office/drawing/2014/main" id="{688F6A57-A833-49F0-914E-5BE1ABC38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Slide Number Placeholder 5">
            <a:extLst>
              <a:ext uri="{FF2B5EF4-FFF2-40B4-BE49-F238E27FC236}">
                <a16:creationId xmlns:a16="http://schemas.microsoft.com/office/drawing/2014/main" id="{9B30E9DF-1431-405C-988D-0EFB8400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A613D5E6-08B6-4700-91AB-F87195995B8D}" type="slidenum">
              <a:rPr lang="en-US" altLang="en-US" sz="1200">
                <a:latin typeface="Tahoma" panose="020B0604030504040204" pitchFamily="34" charset="0"/>
              </a:rPr>
              <a:pPr/>
              <a:t>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6029" name="Footer Placeholder 2">
            <a:extLst>
              <a:ext uri="{FF2B5EF4-FFF2-40B4-BE49-F238E27FC236}">
                <a16:creationId xmlns:a16="http://schemas.microsoft.com/office/drawing/2014/main" id="{096E5829-D1E9-4B96-BCD6-DE04EA00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>
            <a:extLst>
              <a:ext uri="{FF2B5EF4-FFF2-40B4-BE49-F238E27FC236}">
                <a16:creationId xmlns:a16="http://schemas.microsoft.com/office/drawing/2014/main" id="{906922E2-74D7-44D8-9724-9044D61FA9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>
            <a:extLst>
              <a:ext uri="{FF2B5EF4-FFF2-40B4-BE49-F238E27FC236}">
                <a16:creationId xmlns:a16="http://schemas.microsoft.com/office/drawing/2014/main" id="{F342CDCB-DE90-48DE-806D-A10A017F4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addresses: how to get one?</a:t>
            </a:r>
            <a:endParaRPr lang="en-US" altLang="en-US" sz="480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396E1EA-8E99-4595-8B12-A4ED9D0B7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Q:</a:t>
            </a:r>
            <a:r>
              <a:rPr lang="en-US" altLang="en-US" dirty="0"/>
              <a:t> How does a </a:t>
            </a:r>
            <a:r>
              <a:rPr lang="en-US" altLang="en-US" i="1" dirty="0"/>
              <a:t>host</a:t>
            </a:r>
            <a:r>
              <a:rPr lang="en-US" altLang="en-US" dirty="0"/>
              <a:t> get IP address?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hard-coded by system admin in a file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Windows: control-panel-&gt;network-&gt;configuration-&gt;</a:t>
            </a:r>
            <a:r>
              <a:rPr lang="en-US" altLang="en-US" dirty="0" err="1">
                <a:latin typeface="Gill Sans MT" panose="020B0502020104020203" pitchFamily="34" charset="0"/>
              </a:rPr>
              <a:t>tcp</a:t>
            </a:r>
            <a:r>
              <a:rPr lang="en-US" altLang="en-US" dirty="0">
                <a:latin typeface="Gill Sans MT" panose="020B0502020104020203" pitchFamily="34" charset="0"/>
              </a:rPr>
              <a:t>/</a:t>
            </a:r>
            <a:r>
              <a:rPr lang="en-US" altLang="en-US" dirty="0" err="1">
                <a:latin typeface="Gill Sans MT" panose="020B0502020104020203" pitchFamily="34" charset="0"/>
              </a:rPr>
              <a:t>ip</a:t>
            </a:r>
            <a:r>
              <a:rPr lang="en-US" altLang="en-US" dirty="0">
                <a:latin typeface="Gill Sans MT" panose="020B0502020104020203" pitchFamily="34" charset="0"/>
              </a:rPr>
              <a:t>-&gt;properties</a:t>
            </a:r>
          </a:p>
          <a:p>
            <a:pPr lvl="1"/>
            <a:r>
              <a:rPr lang="en-US" altLang="en-US" dirty="0">
                <a:latin typeface="Gill Sans MT" panose="020B0502020104020203" pitchFamily="34" charset="0"/>
              </a:rPr>
              <a:t>UNIX: /</a:t>
            </a:r>
            <a:r>
              <a:rPr lang="en-US" altLang="en-US" dirty="0" err="1">
                <a:latin typeface="Gill Sans MT" panose="020B0502020104020203" pitchFamily="34" charset="0"/>
              </a:rPr>
              <a:t>etc</a:t>
            </a:r>
            <a:r>
              <a:rPr lang="en-US" altLang="en-US" dirty="0">
                <a:latin typeface="Gill Sans MT" panose="020B0502020104020203" pitchFamily="34" charset="0"/>
              </a:rPr>
              <a:t>/</a:t>
            </a:r>
            <a:r>
              <a:rPr lang="en-US" altLang="en-US" dirty="0" err="1">
                <a:latin typeface="Gill Sans MT" panose="020B0502020104020203" pitchFamily="34" charset="0"/>
              </a:rPr>
              <a:t>rc.config</a:t>
            </a:r>
            <a:endParaRPr lang="en-US" altLang="en-US" dirty="0">
              <a:latin typeface="Gill Sans MT" panose="020B0502020104020203" pitchFamily="34" charset="0"/>
            </a:endParaRPr>
          </a:p>
          <a:p>
            <a:r>
              <a:rPr lang="en-US" altLang="en-US" dirty="0">
                <a:solidFill>
                  <a:srgbClr val="CC0000"/>
                </a:solidFill>
              </a:rPr>
              <a:t>DHCP: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C0000"/>
                </a:solidFill>
              </a:rPr>
              <a:t>D</a:t>
            </a:r>
            <a:r>
              <a:rPr lang="en-US" altLang="en-US" dirty="0"/>
              <a:t>ynamic </a:t>
            </a:r>
            <a:r>
              <a:rPr lang="en-US" altLang="en-US" dirty="0">
                <a:solidFill>
                  <a:srgbClr val="CC0000"/>
                </a:solidFill>
              </a:rPr>
              <a:t>H</a:t>
            </a:r>
            <a:r>
              <a:rPr lang="en-US" altLang="en-US" dirty="0"/>
              <a:t>ost </a:t>
            </a:r>
            <a:r>
              <a:rPr lang="en-US" altLang="en-US" dirty="0">
                <a:solidFill>
                  <a:srgbClr val="CC0000"/>
                </a:solidFill>
              </a:rPr>
              <a:t>C</a:t>
            </a:r>
            <a:r>
              <a:rPr lang="en-US" altLang="en-US" dirty="0"/>
              <a:t>onfiguration </a:t>
            </a:r>
            <a:r>
              <a:rPr lang="en-US" altLang="en-US" dirty="0">
                <a:solidFill>
                  <a:srgbClr val="CC0000"/>
                </a:solidFill>
              </a:rPr>
              <a:t>P</a:t>
            </a:r>
            <a:r>
              <a:rPr lang="en-US" altLang="en-US" dirty="0"/>
              <a:t>rotocol: dynamically get address from a server</a:t>
            </a:r>
          </a:p>
          <a:p>
            <a:pPr lvl="1"/>
            <a:r>
              <a:rPr lang="ja-JP" altLang="en-US" dirty="0">
                <a:latin typeface="Gill Sans MT" panose="020B0502020104020203" pitchFamily="34" charset="0"/>
              </a:rPr>
              <a:t>“</a:t>
            </a:r>
            <a:r>
              <a:rPr lang="en-US" altLang="ja-JP" dirty="0">
                <a:latin typeface="Gill Sans MT" panose="020B0502020104020203" pitchFamily="34" charset="0"/>
              </a:rPr>
              <a:t>plug-and-play</a:t>
            </a:r>
            <a:r>
              <a:rPr lang="ja-JP" altLang="en-US" sz="2800" dirty="0">
                <a:latin typeface="Gill Sans MT" panose="020B0502020104020203" pitchFamily="34" charset="0"/>
              </a:rPr>
              <a:t>”</a:t>
            </a:r>
            <a:r>
              <a:rPr lang="en-US" altLang="ja-JP" sz="2800" dirty="0">
                <a:latin typeface="Gill Sans MT" panose="020B05020201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87044" name="Slide Number Placeholder 5">
            <a:extLst>
              <a:ext uri="{FF2B5EF4-FFF2-40B4-BE49-F238E27FC236}">
                <a16:creationId xmlns:a16="http://schemas.microsoft.com/office/drawing/2014/main" id="{C521902E-5D26-47F1-BE64-40FF0E3F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DDA1921-B227-4626-8DE1-65CBD2AE6112}" type="slidenum">
              <a:rPr lang="en-US" altLang="en-US" sz="1200">
                <a:latin typeface="Tahoma" panose="020B0604030504040204" pitchFamily="34" charset="0"/>
              </a:rPr>
              <a:pPr/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7045" name="Footer Placeholder 2">
            <a:extLst>
              <a:ext uri="{FF2B5EF4-FFF2-40B4-BE49-F238E27FC236}">
                <a16:creationId xmlns:a16="http://schemas.microsoft.com/office/drawing/2014/main" id="{409CC34D-0768-4A6E-9D6C-FA6DED0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>
            <a:extLst>
              <a:ext uri="{FF2B5EF4-FFF2-40B4-BE49-F238E27FC236}">
                <a16:creationId xmlns:a16="http://schemas.microsoft.com/office/drawing/2014/main" id="{9E153D99-65A6-4D8E-89A2-CC23C36D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>
            <a:extLst>
              <a:ext uri="{FF2B5EF4-FFF2-40B4-BE49-F238E27FC236}">
                <a16:creationId xmlns:a16="http://schemas.microsoft.com/office/drawing/2014/main" id="{52E3B7BE-9792-4141-83A1-38DDCC03C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DHCP: </a:t>
            </a:r>
            <a:r>
              <a:rPr lang="en-US" sz="3400">
                <a:ea typeface="ＭＳ Ｐゴシック" charset="0"/>
                <a:cs typeface="+mj-cs"/>
              </a:rPr>
              <a:t>Dynamic Host Configuration Protocol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12F8DDD-4DDA-4013-BCE5-F84AD2762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goal:</a:t>
            </a:r>
            <a:r>
              <a:rPr lang="en-US" altLang="en-US" sz="2400"/>
              <a:t> allow host to </a:t>
            </a:r>
            <a:r>
              <a:rPr lang="en-US" altLang="en-US" sz="2400" i="1"/>
              <a:t>dynamically </a:t>
            </a:r>
            <a:r>
              <a:rPr lang="en-US" altLang="en-US" sz="2400"/>
              <a:t>obtain its IP address from network server when it joins network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can renew its lease on address in use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allows reuse of addresses (only hold address while connected/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on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)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support for mobile users who want to join network (more shortly)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DHCP overview: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host broadcasts 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anose="020B0502020104020203" pitchFamily="34" charset="0"/>
              </a:rPr>
              <a:t>DHCP discover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msg [optional]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DHCP server responds with 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anose="020B0502020104020203" pitchFamily="34" charset="0"/>
              </a:rPr>
              <a:t>DHCP offer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msg [optional]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host requests IP address: 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anose="020B0502020104020203" pitchFamily="34" charset="0"/>
              </a:rPr>
              <a:t>DHCP request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msg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DHCP server sends address: 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anose="020B0502020104020203" pitchFamily="34" charset="0"/>
              </a:rPr>
              <a:t>DHCP ack</a:t>
            </a:r>
            <a:r>
              <a:rPr lang="ja-JP" altLang="en-US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msg </a:t>
            </a:r>
          </a:p>
          <a:p>
            <a:endParaRPr lang="en-US" altLang="en-US"/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8FA6FBF2-7865-459A-8C6E-BE5CDD4A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12178792-7469-4627-8625-8C15F3B18445}" type="slidenum">
              <a:rPr lang="en-US" altLang="en-US" sz="1200">
                <a:latin typeface="Tahoma" panose="020B0604030504040204" pitchFamily="34" charset="0"/>
              </a:rPr>
              <a:pPr/>
              <a:t>43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8069" name="Footer Placeholder 2">
            <a:extLst>
              <a:ext uri="{FF2B5EF4-FFF2-40B4-BE49-F238E27FC236}">
                <a16:creationId xmlns:a16="http://schemas.microsoft.com/office/drawing/2014/main" id="{DF556C21-122B-49D7-A8D5-C4B64179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>
            <a:extLst>
              <a:ext uri="{FF2B5EF4-FFF2-40B4-BE49-F238E27FC236}">
                <a16:creationId xmlns:a16="http://schemas.microsoft.com/office/drawing/2014/main" id="{6461B304-D49D-4A0E-9E53-3DDB007AF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DHCP client-server scenario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542FE461-3740-4451-9233-8D185045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>
            <a:extLst>
              <a:ext uri="{FF2B5EF4-FFF2-40B4-BE49-F238E27FC236}">
                <a16:creationId xmlns:a16="http://schemas.microsoft.com/office/drawing/2014/main" id="{F98A36A8-ECBE-4E33-A5FA-923409D1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>
            <a:extLst>
              <a:ext uri="{FF2B5EF4-FFF2-40B4-BE49-F238E27FC236}">
                <a16:creationId xmlns:a16="http://schemas.microsoft.com/office/drawing/2014/main" id="{6099A9C7-F5A9-432C-9EA1-155B4B68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>
            <a:extLst>
              <a:ext uri="{FF2B5EF4-FFF2-40B4-BE49-F238E27FC236}">
                <a16:creationId xmlns:a16="http://schemas.microsoft.com/office/drawing/2014/main" id="{24EA0EA4-85D6-4D70-8461-FA8FAE2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>
            <a:extLst>
              <a:ext uri="{FF2B5EF4-FFF2-40B4-BE49-F238E27FC236}">
                <a16:creationId xmlns:a16="http://schemas.microsoft.com/office/drawing/2014/main" id="{1FDB6D21-0C57-41F1-A648-CC99AE3E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>
            <a:extLst>
              <a:ext uri="{FF2B5EF4-FFF2-40B4-BE49-F238E27FC236}">
                <a16:creationId xmlns:a16="http://schemas.microsoft.com/office/drawing/2014/main" id="{56CCC705-9525-4E3B-A40F-9667A213C592}"/>
              </a:ext>
            </a:extLst>
          </p:cNvPr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>
            <a:extLst>
              <a:ext uri="{FF2B5EF4-FFF2-40B4-BE49-F238E27FC236}">
                <a16:creationId xmlns:a16="http://schemas.microsoft.com/office/drawing/2014/main" id="{E92E7EA9-AD55-404E-AB71-98327EE29783}"/>
              </a:ext>
            </a:extLst>
          </p:cNvPr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>
            <a:extLst>
              <a:ext uri="{FF2B5EF4-FFF2-40B4-BE49-F238E27FC236}">
                <a16:creationId xmlns:a16="http://schemas.microsoft.com/office/drawing/2014/main" id="{F541FC2B-0B07-46E9-9342-F1D38C48AF61}"/>
              </a:ext>
            </a:extLst>
          </p:cNvPr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>
            <a:extLst>
              <a:ext uri="{FF2B5EF4-FFF2-40B4-BE49-F238E27FC236}">
                <a16:creationId xmlns:a16="http://schemas.microsoft.com/office/drawing/2014/main" id="{E94DEDF4-E69E-4897-A07F-2D99890F9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>
            <a:extLst>
              <a:ext uri="{FF2B5EF4-FFF2-40B4-BE49-F238E27FC236}">
                <a16:creationId xmlns:a16="http://schemas.microsoft.com/office/drawing/2014/main" id="{1F915FC6-3614-4D9E-894A-F188EFCA6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>
            <a:extLst>
              <a:ext uri="{FF2B5EF4-FFF2-40B4-BE49-F238E27FC236}">
                <a16:creationId xmlns:a16="http://schemas.microsoft.com/office/drawing/2014/main" id="{84AEA332-809B-4568-AC54-B251723A4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>
            <a:extLst>
              <a:ext uri="{FF2B5EF4-FFF2-40B4-BE49-F238E27FC236}">
                <a16:creationId xmlns:a16="http://schemas.microsoft.com/office/drawing/2014/main" id="{8A6BE01C-5BEB-4F0B-B882-6C2E6B74B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>
            <a:extLst>
              <a:ext uri="{FF2B5EF4-FFF2-40B4-BE49-F238E27FC236}">
                <a16:creationId xmlns:a16="http://schemas.microsoft.com/office/drawing/2014/main" id="{0B073CCE-E43B-4091-A85D-156CBA3E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27" name="Text Box 111">
            <a:extLst>
              <a:ext uri="{FF2B5EF4-FFF2-40B4-BE49-F238E27FC236}">
                <a16:creationId xmlns:a16="http://schemas.microsoft.com/office/drawing/2014/main" id="{FE03C595-2CA7-47A0-9790-E513092D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28" name="Text Box 112">
            <a:extLst>
              <a:ext uri="{FF2B5EF4-FFF2-40B4-BE49-F238E27FC236}">
                <a16:creationId xmlns:a16="http://schemas.microsoft.com/office/drawing/2014/main" id="{8620E232-9DAF-4807-8060-724A037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29" name="Line 113">
            <a:extLst>
              <a:ext uri="{FF2B5EF4-FFF2-40B4-BE49-F238E27FC236}">
                <a16:creationId xmlns:a16="http://schemas.microsoft.com/office/drawing/2014/main" id="{306684A5-6278-4601-8CA3-D27AF9D94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>
            <a:extLst>
              <a:ext uri="{FF2B5EF4-FFF2-40B4-BE49-F238E27FC236}">
                <a16:creationId xmlns:a16="http://schemas.microsoft.com/office/drawing/2014/main" id="{4DAC4E95-2AFC-4933-A6F7-911BE9A0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31" name="Line 116">
            <a:extLst>
              <a:ext uri="{FF2B5EF4-FFF2-40B4-BE49-F238E27FC236}">
                <a16:creationId xmlns:a16="http://schemas.microsoft.com/office/drawing/2014/main" id="{7437B5D9-5B88-44EF-8643-218C261F0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>
            <a:extLst>
              <a:ext uri="{FF2B5EF4-FFF2-40B4-BE49-F238E27FC236}">
                <a16:creationId xmlns:a16="http://schemas.microsoft.com/office/drawing/2014/main" id="{5E9152FD-5ED1-43E5-B640-E4220A316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>
            <a:extLst>
              <a:ext uri="{FF2B5EF4-FFF2-40B4-BE49-F238E27FC236}">
                <a16:creationId xmlns:a16="http://schemas.microsoft.com/office/drawing/2014/main" id="{7A32B00D-5F78-45DD-AB44-DD1D6F8AB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>
            <a:extLst>
              <a:ext uri="{FF2B5EF4-FFF2-40B4-BE49-F238E27FC236}">
                <a16:creationId xmlns:a16="http://schemas.microsoft.com/office/drawing/2014/main" id="{3BCB1E5D-7BE3-4400-864E-02A71C6662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>
            <a:extLst>
              <a:ext uri="{FF2B5EF4-FFF2-40B4-BE49-F238E27FC236}">
                <a16:creationId xmlns:a16="http://schemas.microsoft.com/office/drawing/2014/main" id="{5ECAB37A-9FCE-458D-85C6-CB5B724B71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>
            <a:extLst>
              <a:ext uri="{FF2B5EF4-FFF2-40B4-BE49-F238E27FC236}">
                <a16:creationId xmlns:a16="http://schemas.microsoft.com/office/drawing/2014/main" id="{2E4959D8-5268-448B-852B-D3D5B000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37" name="Text Box 127">
            <a:extLst>
              <a:ext uri="{FF2B5EF4-FFF2-40B4-BE49-F238E27FC236}">
                <a16:creationId xmlns:a16="http://schemas.microsoft.com/office/drawing/2014/main" id="{16EE0C4E-17B5-467F-A7E7-4A56835E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90138" name="Group 129">
            <a:extLst>
              <a:ext uri="{FF2B5EF4-FFF2-40B4-BE49-F238E27FC236}">
                <a16:creationId xmlns:a16="http://schemas.microsoft.com/office/drawing/2014/main" id="{7B07A07F-3913-43CB-AB59-A89BECD2E29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>
              <a:extLst>
                <a:ext uri="{FF2B5EF4-FFF2-40B4-BE49-F238E27FC236}">
                  <a16:creationId xmlns:a16="http://schemas.microsoft.com/office/drawing/2014/main" id="{4798CEE2-06A7-4B2E-911C-754D807C6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>
              <a:extLst>
                <a:ext uri="{FF2B5EF4-FFF2-40B4-BE49-F238E27FC236}">
                  <a16:creationId xmlns:a16="http://schemas.microsoft.com/office/drawing/2014/main" id="{7C59BA21-2678-494D-981E-07A9CE30D2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>
            <a:extLst>
              <a:ext uri="{FF2B5EF4-FFF2-40B4-BE49-F238E27FC236}">
                <a16:creationId xmlns:a16="http://schemas.microsoft.com/office/drawing/2014/main" id="{4C9C6ADE-D849-438B-9C42-07170E54227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>
              <a:extLst>
                <a:ext uri="{FF2B5EF4-FFF2-40B4-BE49-F238E27FC236}">
                  <a16:creationId xmlns:a16="http://schemas.microsoft.com/office/drawing/2014/main" id="{CD04577C-508B-408C-89CD-53153A73F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>
              <a:extLst>
                <a:ext uri="{FF2B5EF4-FFF2-40B4-BE49-F238E27FC236}">
                  <a16:creationId xmlns:a16="http://schemas.microsoft.com/office/drawing/2014/main" id="{2D6A52D5-4CF1-4915-8640-8720FA7AC3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>
            <a:extLst>
              <a:ext uri="{FF2B5EF4-FFF2-40B4-BE49-F238E27FC236}">
                <a16:creationId xmlns:a16="http://schemas.microsoft.com/office/drawing/2014/main" id="{FD1152A8-2DCC-4424-9338-70C0F28E22D9}"/>
              </a:ext>
            </a:extLst>
          </p:cNvPr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>
              <a:extLst>
                <a:ext uri="{FF2B5EF4-FFF2-40B4-BE49-F238E27FC236}">
                  <a16:creationId xmlns:a16="http://schemas.microsoft.com/office/drawing/2014/main" id="{D3758082-2A6D-41AD-85C5-330D88F66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>
              <a:extLst>
                <a:ext uri="{FF2B5EF4-FFF2-40B4-BE49-F238E27FC236}">
                  <a16:creationId xmlns:a16="http://schemas.microsoft.com/office/drawing/2014/main" id="{259A9EE6-CB5F-4F9B-B8B7-AFD6500177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>
            <a:extLst>
              <a:ext uri="{FF2B5EF4-FFF2-40B4-BE49-F238E27FC236}">
                <a16:creationId xmlns:a16="http://schemas.microsoft.com/office/drawing/2014/main" id="{06EE3103-7C5A-4773-94EC-33AE467330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>
              <a:extLst>
                <a:ext uri="{FF2B5EF4-FFF2-40B4-BE49-F238E27FC236}">
                  <a16:creationId xmlns:a16="http://schemas.microsoft.com/office/drawing/2014/main" id="{9F1BAEA7-6029-433C-899F-C99CD153F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>
              <a:extLst>
                <a:ext uri="{FF2B5EF4-FFF2-40B4-BE49-F238E27FC236}">
                  <a16:creationId xmlns:a16="http://schemas.microsoft.com/office/drawing/2014/main" id="{408258EA-16CE-46F3-8F89-26092F2198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>
            <a:extLst>
              <a:ext uri="{FF2B5EF4-FFF2-40B4-BE49-F238E27FC236}">
                <a16:creationId xmlns:a16="http://schemas.microsoft.com/office/drawing/2014/main" id="{4CAC31BA-634C-4A2E-940C-1991C972B7B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>
              <a:extLst>
                <a:ext uri="{FF2B5EF4-FFF2-40B4-BE49-F238E27FC236}">
                  <a16:creationId xmlns:a16="http://schemas.microsoft.com/office/drawing/2014/main" id="{3C4FAD0C-1C2A-44B3-A499-90DC0CB5C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>
              <a:extLst>
                <a:ext uri="{FF2B5EF4-FFF2-40B4-BE49-F238E27FC236}">
                  <a16:creationId xmlns:a16="http://schemas.microsoft.com/office/drawing/2014/main" id="{6FAC2068-9839-4C04-A21F-356A18D4DD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>
            <a:extLst>
              <a:ext uri="{FF2B5EF4-FFF2-40B4-BE49-F238E27FC236}">
                <a16:creationId xmlns:a16="http://schemas.microsoft.com/office/drawing/2014/main" id="{88DD70E2-DE8A-4E0E-B735-220D5451694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>
              <a:extLst>
                <a:ext uri="{FF2B5EF4-FFF2-40B4-BE49-F238E27FC236}">
                  <a16:creationId xmlns:a16="http://schemas.microsoft.com/office/drawing/2014/main" id="{776C7BE3-C4E6-487F-9631-BAF72B582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>
              <a:extLst>
                <a:ext uri="{FF2B5EF4-FFF2-40B4-BE49-F238E27FC236}">
                  <a16:creationId xmlns:a16="http://schemas.microsoft.com/office/drawing/2014/main" id="{CBE53886-2E02-4C3C-BA44-756B164AE3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>
            <a:extLst>
              <a:ext uri="{FF2B5EF4-FFF2-40B4-BE49-F238E27FC236}">
                <a16:creationId xmlns:a16="http://schemas.microsoft.com/office/drawing/2014/main" id="{62320781-9D6B-49FD-AE14-47F2600B235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>
              <a:extLst>
                <a:ext uri="{FF2B5EF4-FFF2-40B4-BE49-F238E27FC236}">
                  <a16:creationId xmlns:a16="http://schemas.microsoft.com/office/drawing/2014/main" id="{6058C719-9097-4EDF-8610-9BBDAC33D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>
              <a:extLst>
                <a:ext uri="{FF2B5EF4-FFF2-40B4-BE49-F238E27FC236}">
                  <a16:creationId xmlns:a16="http://schemas.microsoft.com/office/drawing/2014/main" id="{EC133746-255D-4B42-916D-AB697E4CA4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>
            <a:extLst>
              <a:ext uri="{FF2B5EF4-FFF2-40B4-BE49-F238E27FC236}">
                <a16:creationId xmlns:a16="http://schemas.microsoft.com/office/drawing/2014/main" id="{89F8EFC7-C646-4055-8A4B-B6BC160512EF}"/>
              </a:ext>
            </a:extLst>
          </p:cNvPr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>
              <a:extLst>
                <a:ext uri="{FF2B5EF4-FFF2-40B4-BE49-F238E27FC236}">
                  <a16:creationId xmlns:a16="http://schemas.microsoft.com/office/drawing/2014/main" id="{7B1734B9-C2D1-499C-B29E-1F72AE2A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19" name="Rectangle 410">
              <a:extLst>
                <a:ext uri="{FF2B5EF4-FFF2-40B4-BE49-F238E27FC236}">
                  <a16:creationId xmlns:a16="http://schemas.microsoft.com/office/drawing/2014/main" id="{4C4A8949-49E8-45AB-BE49-3EDB86724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20" name="Oval 411">
              <a:extLst>
                <a:ext uri="{FF2B5EF4-FFF2-40B4-BE49-F238E27FC236}">
                  <a16:creationId xmlns:a16="http://schemas.microsoft.com/office/drawing/2014/main" id="{2313A404-F41A-41C8-AF99-86844E3D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0221" name="Group 154">
              <a:extLst>
                <a:ext uri="{FF2B5EF4-FFF2-40B4-BE49-F238E27FC236}">
                  <a16:creationId xmlns:a16="http://schemas.microsoft.com/office/drawing/2014/main" id="{FB7FEE64-A089-48A8-B680-D83CBF5A0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>
                <a:extLst>
                  <a:ext uri="{FF2B5EF4-FFF2-40B4-BE49-F238E27FC236}">
                    <a16:creationId xmlns:a16="http://schemas.microsoft.com/office/drawing/2014/main" id="{758B271D-E62D-42D1-B5FA-27F29A266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>
                <a:extLst>
                  <a:ext uri="{FF2B5EF4-FFF2-40B4-BE49-F238E27FC236}">
                    <a16:creationId xmlns:a16="http://schemas.microsoft.com/office/drawing/2014/main" id="{45DA4769-89F3-46C2-BBBC-3A352AC4C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>
              <a:extLst>
                <a:ext uri="{FF2B5EF4-FFF2-40B4-BE49-F238E27FC236}">
                  <a16:creationId xmlns:a16="http://schemas.microsoft.com/office/drawing/2014/main" id="{D54D11A8-322C-45EB-8A9A-009A4E5B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>
              <a:extLst>
                <a:ext uri="{FF2B5EF4-FFF2-40B4-BE49-F238E27FC236}">
                  <a16:creationId xmlns:a16="http://schemas.microsoft.com/office/drawing/2014/main" id="{4D8B4113-B167-4C52-A264-41F7FC7F3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>
            <a:extLst>
              <a:ext uri="{FF2B5EF4-FFF2-40B4-BE49-F238E27FC236}">
                <a16:creationId xmlns:a16="http://schemas.microsoft.com/office/drawing/2014/main" id="{87C04899-FE37-4D1B-84F3-767CAD63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>
            <a:extLst>
              <a:ext uri="{FF2B5EF4-FFF2-40B4-BE49-F238E27FC236}">
                <a16:creationId xmlns:a16="http://schemas.microsoft.com/office/drawing/2014/main" id="{DA6D8DDE-11D6-4959-B803-60A06CC3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48" name="Rectangle 165">
            <a:extLst>
              <a:ext uri="{FF2B5EF4-FFF2-40B4-BE49-F238E27FC236}">
                <a16:creationId xmlns:a16="http://schemas.microsoft.com/office/drawing/2014/main" id="{0B7FB7B8-CBE3-4156-A906-93407EDD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>
            <a:extLst>
              <a:ext uri="{FF2B5EF4-FFF2-40B4-BE49-F238E27FC236}">
                <a16:creationId xmlns:a16="http://schemas.microsoft.com/office/drawing/2014/main" id="{D9ABC678-8D4F-438E-8A74-EE563D21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>
            <a:extLst>
              <a:ext uri="{FF2B5EF4-FFF2-40B4-BE49-F238E27FC236}">
                <a16:creationId xmlns:a16="http://schemas.microsoft.com/office/drawing/2014/main" id="{E07603CD-38AC-4FE9-A63C-3601A5F4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51" name="Text Box 118">
            <a:extLst>
              <a:ext uri="{FF2B5EF4-FFF2-40B4-BE49-F238E27FC236}">
                <a16:creationId xmlns:a16="http://schemas.microsoft.com/office/drawing/2014/main" id="{4FA496B9-4C10-4F08-807B-BE5C3CF1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52" name="Text Box 119">
            <a:extLst>
              <a:ext uri="{FF2B5EF4-FFF2-40B4-BE49-F238E27FC236}">
                <a16:creationId xmlns:a16="http://schemas.microsoft.com/office/drawing/2014/main" id="{8F880BC0-6786-4F91-9065-A4BF0EC7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0153" name="Text Box 168">
            <a:extLst>
              <a:ext uri="{FF2B5EF4-FFF2-40B4-BE49-F238E27FC236}">
                <a16:creationId xmlns:a16="http://schemas.microsoft.com/office/drawing/2014/main" id="{34B4D6D4-EC88-4654-9180-F22D6FC6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>
            <a:extLst>
              <a:ext uri="{FF2B5EF4-FFF2-40B4-BE49-F238E27FC236}">
                <a16:creationId xmlns:a16="http://schemas.microsoft.com/office/drawing/2014/main" id="{73EF7CAD-C17A-4C96-80B9-D3EDBE48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>
            <a:extLst>
              <a:ext uri="{FF2B5EF4-FFF2-40B4-BE49-F238E27FC236}">
                <a16:creationId xmlns:a16="http://schemas.microsoft.com/office/drawing/2014/main" id="{7535134B-7CAB-4D0A-B25E-321A8E912A2D}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>
              <a:extLst>
                <a:ext uri="{FF2B5EF4-FFF2-40B4-BE49-F238E27FC236}">
                  <a16:creationId xmlns:a16="http://schemas.microsoft.com/office/drawing/2014/main" id="{83A550AA-7ECB-4BE8-A6B6-14B8E5C0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>
              <a:extLst>
                <a:ext uri="{FF2B5EF4-FFF2-40B4-BE49-F238E27FC236}">
                  <a16:creationId xmlns:a16="http://schemas.microsoft.com/office/drawing/2014/main" id="{BA36C328-BBFF-4D2C-A095-CBFC0F77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>
              <a:extLst>
                <a:ext uri="{FF2B5EF4-FFF2-40B4-BE49-F238E27FC236}">
                  <a16:creationId xmlns:a16="http://schemas.microsoft.com/office/drawing/2014/main" id="{01E0C8E7-F770-4628-8450-AB91792F7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>
              <a:extLst>
                <a:ext uri="{FF2B5EF4-FFF2-40B4-BE49-F238E27FC236}">
                  <a16:creationId xmlns:a16="http://schemas.microsoft.com/office/drawing/2014/main" id="{F104B27C-3DC9-4DCC-A375-15615BAA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>
              <a:extLst>
                <a:ext uri="{FF2B5EF4-FFF2-40B4-BE49-F238E27FC236}">
                  <a16:creationId xmlns:a16="http://schemas.microsoft.com/office/drawing/2014/main" id="{AB5F515E-C022-4CFD-A6AA-F005EEDC0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>
              <a:extLst>
                <a:ext uri="{FF2B5EF4-FFF2-40B4-BE49-F238E27FC236}">
                  <a16:creationId xmlns:a16="http://schemas.microsoft.com/office/drawing/2014/main" id="{B0EF0C05-7400-4DBA-8844-21EA59C72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>
                <a:extLst>
                  <a:ext uri="{FF2B5EF4-FFF2-40B4-BE49-F238E27FC236}">
                    <a16:creationId xmlns:a16="http://schemas.microsoft.com/office/drawing/2014/main" id="{F57B17EE-C4B8-46DB-84CD-FF95CE010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>
                <a:extLst>
                  <a:ext uri="{FF2B5EF4-FFF2-40B4-BE49-F238E27FC236}">
                    <a16:creationId xmlns:a16="http://schemas.microsoft.com/office/drawing/2014/main" id="{8F095D80-F8FD-4EF8-8065-C5DF7B27B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>
              <a:extLst>
                <a:ext uri="{FF2B5EF4-FFF2-40B4-BE49-F238E27FC236}">
                  <a16:creationId xmlns:a16="http://schemas.microsoft.com/office/drawing/2014/main" id="{20706393-CA97-461F-B14B-DC3989882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>
              <a:extLst>
                <a:ext uri="{FF2B5EF4-FFF2-40B4-BE49-F238E27FC236}">
                  <a16:creationId xmlns:a16="http://schemas.microsoft.com/office/drawing/2014/main" id="{3CAF5CE5-C559-452D-8005-9859D8A59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>
                <a:extLst>
                  <a:ext uri="{FF2B5EF4-FFF2-40B4-BE49-F238E27FC236}">
                    <a16:creationId xmlns:a16="http://schemas.microsoft.com/office/drawing/2014/main" id="{FF85DD02-4699-4A9E-85DA-C893D2D0B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>
                <a:extLst>
                  <a:ext uri="{FF2B5EF4-FFF2-40B4-BE49-F238E27FC236}">
                    <a16:creationId xmlns:a16="http://schemas.microsoft.com/office/drawing/2014/main" id="{11AF768A-C037-4C84-84C3-E52BBAF49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>
              <a:extLst>
                <a:ext uri="{FF2B5EF4-FFF2-40B4-BE49-F238E27FC236}">
                  <a16:creationId xmlns:a16="http://schemas.microsoft.com/office/drawing/2014/main" id="{261B49A5-153D-4BFC-8BDA-0490663C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>
              <a:extLst>
                <a:ext uri="{FF2B5EF4-FFF2-40B4-BE49-F238E27FC236}">
                  <a16:creationId xmlns:a16="http://schemas.microsoft.com/office/drawing/2014/main" id="{06B76A1B-D244-4628-B242-50B0CAB9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>
              <a:extLst>
                <a:ext uri="{FF2B5EF4-FFF2-40B4-BE49-F238E27FC236}">
                  <a16:creationId xmlns:a16="http://schemas.microsoft.com/office/drawing/2014/main" id="{F9987E30-58D6-482B-BEE9-F1E7B4C4C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>
                <a:extLst>
                  <a:ext uri="{FF2B5EF4-FFF2-40B4-BE49-F238E27FC236}">
                    <a16:creationId xmlns:a16="http://schemas.microsoft.com/office/drawing/2014/main" id="{04233F6E-4223-4A44-BA42-DEE170A75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>
                <a:extLst>
                  <a:ext uri="{FF2B5EF4-FFF2-40B4-BE49-F238E27FC236}">
                    <a16:creationId xmlns:a16="http://schemas.microsoft.com/office/drawing/2014/main" id="{4120F065-5FD5-4D7B-A20D-FFE4DADF2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>
              <a:extLst>
                <a:ext uri="{FF2B5EF4-FFF2-40B4-BE49-F238E27FC236}">
                  <a16:creationId xmlns:a16="http://schemas.microsoft.com/office/drawing/2014/main" id="{3FF183F4-FA37-49FD-8AE8-197B58A3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>
              <a:extLst>
                <a:ext uri="{FF2B5EF4-FFF2-40B4-BE49-F238E27FC236}">
                  <a16:creationId xmlns:a16="http://schemas.microsoft.com/office/drawing/2014/main" id="{D49BD40E-E479-4062-9C4D-E314D6082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>
                <a:extLst>
                  <a:ext uri="{FF2B5EF4-FFF2-40B4-BE49-F238E27FC236}">
                    <a16:creationId xmlns:a16="http://schemas.microsoft.com/office/drawing/2014/main" id="{32360D03-F360-4EC5-A316-5E9C0FA37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>
                <a:extLst>
                  <a:ext uri="{FF2B5EF4-FFF2-40B4-BE49-F238E27FC236}">
                    <a16:creationId xmlns:a16="http://schemas.microsoft.com/office/drawing/2014/main" id="{A6A44B3E-A7B6-4894-9291-2CD5AE1E8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>
              <a:extLst>
                <a:ext uri="{FF2B5EF4-FFF2-40B4-BE49-F238E27FC236}">
                  <a16:creationId xmlns:a16="http://schemas.microsoft.com/office/drawing/2014/main" id="{6F921B1E-1242-4D5B-BB35-070ECEABA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>
              <a:extLst>
                <a:ext uri="{FF2B5EF4-FFF2-40B4-BE49-F238E27FC236}">
                  <a16:creationId xmlns:a16="http://schemas.microsoft.com/office/drawing/2014/main" id="{3C4EBA71-B178-4105-B8B3-0CCBF76C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>
              <a:extLst>
                <a:ext uri="{FF2B5EF4-FFF2-40B4-BE49-F238E27FC236}">
                  <a16:creationId xmlns:a16="http://schemas.microsoft.com/office/drawing/2014/main" id="{7443E5B2-EBE7-4793-92DD-7388D99D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>
              <a:extLst>
                <a:ext uri="{FF2B5EF4-FFF2-40B4-BE49-F238E27FC236}">
                  <a16:creationId xmlns:a16="http://schemas.microsoft.com/office/drawing/2014/main" id="{F617BBAA-DE4B-47CF-B9BE-63D1046C6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>
              <a:extLst>
                <a:ext uri="{FF2B5EF4-FFF2-40B4-BE49-F238E27FC236}">
                  <a16:creationId xmlns:a16="http://schemas.microsoft.com/office/drawing/2014/main" id="{4FE73AD0-3863-4E3B-B8F0-E31C61D67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>
              <a:extLst>
                <a:ext uri="{FF2B5EF4-FFF2-40B4-BE49-F238E27FC236}">
                  <a16:creationId xmlns:a16="http://schemas.microsoft.com/office/drawing/2014/main" id="{2905AEC4-04B7-4F2E-920F-8A0087A30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>
              <a:extLst>
                <a:ext uri="{FF2B5EF4-FFF2-40B4-BE49-F238E27FC236}">
                  <a16:creationId xmlns:a16="http://schemas.microsoft.com/office/drawing/2014/main" id="{085B0FA1-FB9A-4148-8762-4DE41506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>
              <a:extLst>
                <a:ext uri="{FF2B5EF4-FFF2-40B4-BE49-F238E27FC236}">
                  <a16:creationId xmlns:a16="http://schemas.microsoft.com/office/drawing/2014/main" id="{B0A5F4C0-D133-4808-A794-C6606F192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>
              <a:extLst>
                <a:ext uri="{FF2B5EF4-FFF2-40B4-BE49-F238E27FC236}">
                  <a16:creationId xmlns:a16="http://schemas.microsoft.com/office/drawing/2014/main" id="{AF75FC64-8071-48CB-BF98-906C57F2E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208" name="Oval 226">
              <a:extLst>
                <a:ext uri="{FF2B5EF4-FFF2-40B4-BE49-F238E27FC236}">
                  <a16:creationId xmlns:a16="http://schemas.microsoft.com/office/drawing/2014/main" id="{9AE3CD06-2C9A-417B-A2DE-87C73E819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>
              <a:extLst>
                <a:ext uri="{FF2B5EF4-FFF2-40B4-BE49-F238E27FC236}">
                  <a16:creationId xmlns:a16="http://schemas.microsoft.com/office/drawing/2014/main" id="{984F5137-5FD4-4C82-9BA4-5BDBB72D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>
            <a:extLst>
              <a:ext uri="{FF2B5EF4-FFF2-40B4-BE49-F238E27FC236}">
                <a16:creationId xmlns:a16="http://schemas.microsoft.com/office/drawing/2014/main" id="{0A6ABE47-C97E-4C20-AC4D-33C2EC2008F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>
              <a:extLst>
                <a:ext uri="{FF2B5EF4-FFF2-40B4-BE49-F238E27FC236}">
                  <a16:creationId xmlns:a16="http://schemas.microsoft.com/office/drawing/2014/main" id="{F4C4229B-1556-45D5-A2AB-54C9EA92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>
                <a:extLst>
                  <a:ext uri="{FF2B5EF4-FFF2-40B4-BE49-F238E27FC236}">
                    <a16:creationId xmlns:a16="http://schemas.microsoft.com/office/drawing/2014/main" id="{B386D03E-9F6D-4B3D-8567-5EA2FFEDF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>
                <a:extLst>
                  <a:ext uri="{FF2B5EF4-FFF2-40B4-BE49-F238E27FC236}">
                    <a16:creationId xmlns:a16="http://schemas.microsoft.com/office/drawing/2014/main" id="{BFFBEBF1-F8A2-4459-A75B-DC711B4AE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>
                <a:extLst>
                  <a:ext uri="{FF2B5EF4-FFF2-40B4-BE49-F238E27FC236}">
                    <a16:creationId xmlns:a16="http://schemas.microsoft.com/office/drawing/2014/main" id="{5DCA5D13-EAC5-48A2-9B2B-9501FED4A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>
                <a:extLst>
                  <a:ext uri="{FF2B5EF4-FFF2-40B4-BE49-F238E27FC236}">
                    <a16:creationId xmlns:a16="http://schemas.microsoft.com/office/drawing/2014/main" id="{263AC009-9166-4241-BB95-28EA808D3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>
                <a:extLst>
                  <a:ext uri="{FF2B5EF4-FFF2-40B4-BE49-F238E27FC236}">
                    <a16:creationId xmlns:a16="http://schemas.microsoft.com/office/drawing/2014/main" id="{F1941FAD-680A-4967-89AA-8AAD5F6C3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>
                <a:extLst>
                  <a:ext uri="{FF2B5EF4-FFF2-40B4-BE49-F238E27FC236}">
                    <a16:creationId xmlns:a16="http://schemas.microsoft.com/office/drawing/2014/main" id="{E654731E-C764-4336-B0DB-CD621F929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>
                <a:extLst>
                  <a:ext uri="{FF2B5EF4-FFF2-40B4-BE49-F238E27FC236}">
                    <a16:creationId xmlns:a16="http://schemas.microsoft.com/office/drawing/2014/main" id="{54D4E9C7-BCD0-4858-B310-D7D1B361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>
                <a:extLst>
                  <a:ext uri="{FF2B5EF4-FFF2-40B4-BE49-F238E27FC236}">
                    <a16:creationId xmlns:a16="http://schemas.microsoft.com/office/drawing/2014/main" id="{92C951C2-26BB-41BC-97C4-84652A88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>
                <a:extLst>
                  <a:ext uri="{FF2B5EF4-FFF2-40B4-BE49-F238E27FC236}">
                    <a16:creationId xmlns:a16="http://schemas.microsoft.com/office/drawing/2014/main" id="{615D3995-484F-49C9-BE1B-9180F13D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>
                <a:extLst>
                  <a:ext uri="{FF2B5EF4-FFF2-40B4-BE49-F238E27FC236}">
                    <a16:creationId xmlns:a16="http://schemas.microsoft.com/office/drawing/2014/main" id="{966C8F7C-FE4E-42A8-8E8A-3423B310CB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>
                  <a:extLst>
                    <a:ext uri="{FF2B5EF4-FFF2-40B4-BE49-F238E27FC236}">
                      <a16:creationId xmlns:a16="http://schemas.microsoft.com/office/drawing/2014/main" id="{2BFCFDB9-CE35-4304-817A-883B892F4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>
                  <a:extLst>
                    <a:ext uri="{FF2B5EF4-FFF2-40B4-BE49-F238E27FC236}">
                      <a16:creationId xmlns:a16="http://schemas.microsoft.com/office/drawing/2014/main" id="{6C3AC5FA-8250-4F06-94CA-05DC58299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>
                  <a:extLst>
                    <a:ext uri="{FF2B5EF4-FFF2-40B4-BE49-F238E27FC236}">
                      <a16:creationId xmlns:a16="http://schemas.microsoft.com/office/drawing/2014/main" id="{8D2CD871-0F34-4DD2-BB25-D435F25EE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>
                  <a:extLst>
                    <a:ext uri="{FF2B5EF4-FFF2-40B4-BE49-F238E27FC236}">
                      <a16:creationId xmlns:a16="http://schemas.microsoft.com/office/drawing/2014/main" id="{ACFB77AA-BB4E-4278-A182-C08597EBD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>
                  <a:extLst>
                    <a:ext uri="{FF2B5EF4-FFF2-40B4-BE49-F238E27FC236}">
                      <a16:creationId xmlns:a16="http://schemas.microsoft.com/office/drawing/2014/main" id="{C95148A1-6963-4C6F-B43C-265E78E83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>
                  <a:extLst>
                    <a:ext uri="{FF2B5EF4-FFF2-40B4-BE49-F238E27FC236}">
                      <a16:creationId xmlns:a16="http://schemas.microsoft.com/office/drawing/2014/main" id="{E86E2D7C-397F-44E5-9C55-C215C4FD9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>
                <a:extLst>
                  <a:ext uri="{FF2B5EF4-FFF2-40B4-BE49-F238E27FC236}">
                    <a16:creationId xmlns:a16="http://schemas.microsoft.com/office/drawing/2014/main" id="{AA4B9156-49E5-4957-ACD1-5C28E9AE5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>
                <a:extLst>
                  <a:ext uri="{FF2B5EF4-FFF2-40B4-BE49-F238E27FC236}">
                    <a16:creationId xmlns:a16="http://schemas.microsoft.com/office/drawing/2014/main" id="{27A54A96-5AD9-4561-BEBF-5B627C67F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>
                <a:extLst>
                  <a:ext uri="{FF2B5EF4-FFF2-40B4-BE49-F238E27FC236}">
                    <a16:creationId xmlns:a16="http://schemas.microsoft.com/office/drawing/2014/main" id="{1D8E51BE-16E6-4EEE-B35A-ABC53FD68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>
                <a:extLst>
                  <a:ext uri="{FF2B5EF4-FFF2-40B4-BE49-F238E27FC236}">
                    <a16:creationId xmlns:a16="http://schemas.microsoft.com/office/drawing/2014/main" id="{CAC1728B-13D7-4FA4-94A1-C3AC3C38A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>
                <a:extLst>
                  <a:ext uri="{FF2B5EF4-FFF2-40B4-BE49-F238E27FC236}">
                    <a16:creationId xmlns:a16="http://schemas.microsoft.com/office/drawing/2014/main" id="{49746326-7D41-41F0-ADFA-B2D6A122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>
                <a:extLst>
                  <a:ext uri="{FF2B5EF4-FFF2-40B4-BE49-F238E27FC236}">
                    <a16:creationId xmlns:a16="http://schemas.microsoft.com/office/drawing/2014/main" id="{FD6D9A71-0E39-4751-AC6A-782CE82FB5A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>
              <a:extLst>
                <a:ext uri="{FF2B5EF4-FFF2-40B4-BE49-F238E27FC236}">
                  <a16:creationId xmlns:a16="http://schemas.microsoft.com/office/drawing/2014/main" id="{5E2EBA9A-8F6F-4426-9123-D2DDC9D5F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>
            <a:extLst>
              <a:ext uri="{FF2B5EF4-FFF2-40B4-BE49-F238E27FC236}">
                <a16:creationId xmlns:a16="http://schemas.microsoft.com/office/drawing/2014/main" id="{B50A25A1-96F9-4756-A905-CB361BC3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>
            <a:extLst>
              <a:ext uri="{FF2B5EF4-FFF2-40B4-BE49-F238E27FC236}">
                <a16:creationId xmlns:a16="http://schemas.microsoft.com/office/drawing/2014/main" id="{F334C537-0920-4B07-A28A-D46B9772B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>
            <a:extLst>
              <a:ext uri="{FF2B5EF4-FFF2-40B4-BE49-F238E27FC236}">
                <a16:creationId xmlns:a16="http://schemas.microsoft.com/office/drawing/2014/main" id="{006A231C-4B92-44ED-BF87-6C5CE88BE56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0" name="Slide Number Placeholder 5">
            <a:extLst>
              <a:ext uri="{FF2B5EF4-FFF2-40B4-BE49-F238E27FC236}">
                <a16:creationId xmlns:a16="http://schemas.microsoft.com/office/drawing/2014/main" id="{CC3DDDB3-B248-4CF3-BE05-69B19466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B8ADAFFC-66F5-44DE-939E-D3D1EDD40A7C}" type="slidenum">
              <a:rPr lang="en-US" altLang="en-US" sz="1200">
                <a:latin typeface="Tahoma" panose="020B0604030504040204" pitchFamily="34" charset="0"/>
              </a:rPr>
              <a:pPr/>
              <a:t>44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0161" name="Footer Placeholder 2">
            <a:extLst>
              <a:ext uri="{FF2B5EF4-FFF2-40B4-BE49-F238E27FC236}">
                <a16:creationId xmlns:a16="http://schemas.microsoft.com/office/drawing/2014/main" id="{B53015F8-7BF3-4DEA-99DB-5DC7E73E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>
            <a:extLst>
              <a:ext uri="{FF2B5EF4-FFF2-40B4-BE49-F238E27FC236}">
                <a16:creationId xmlns:a16="http://schemas.microsoft.com/office/drawing/2014/main" id="{94363108-C812-47FB-8333-A550F230F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>
            <a:extLst>
              <a:ext uri="{FF2B5EF4-FFF2-40B4-BE49-F238E27FC236}">
                <a16:creationId xmlns:a16="http://schemas.microsoft.com/office/drawing/2014/main" id="{DFD5C6A9-9EA6-43BF-B16A-4BF32749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>
            <a:extLst>
              <a:ext uri="{FF2B5EF4-FFF2-40B4-BE49-F238E27FC236}">
                <a16:creationId xmlns:a16="http://schemas.microsoft.com/office/drawing/2014/main" id="{2C5595E3-55C9-4A43-9868-111442EEA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>
            <a:extLst>
              <a:ext uri="{FF2B5EF4-FFF2-40B4-BE49-F238E27FC236}">
                <a16:creationId xmlns:a16="http://schemas.microsoft.com/office/drawing/2014/main" id="{E9410FFF-4DF6-46E2-A016-9388D60B8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1044E-3C0C-4139-BAB8-757153D728AB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2250" name="Line 9">
              <a:extLst>
                <a:ext uri="{FF2B5EF4-FFF2-40B4-BE49-F238E27FC236}">
                  <a16:creationId xmlns:a16="http://schemas.microsoft.com/office/drawing/2014/main" id="{4DD45A11-6B86-4E78-8045-7666F5D2C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>
              <a:extLst>
                <a:ext uri="{FF2B5EF4-FFF2-40B4-BE49-F238E27FC236}">
                  <a16:creationId xmlns:a16="http://schemas.microsoft.com/office/drawing/2014/main" id="{584DE94F-9C6C-42E4-93E7-D254CCD23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>
                <a:extLst>
                  <a:ext uri="{FF2B5EF4-FFF2-40B4-BE49-F238E27FC236}">
                    <a16:creationId xmlns:a16="http://schemas.microsoft.com/office/drawing/2014/main" id="{3642A9D1-67A0-4DFD-8D0F-86CC6CB1D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253" name="Text Box 25">
                <a:extLst>
                  <a:ext uri="{FF2B5EF4-FFF2-40B4-BE49-F238E27FC236}">
                    <a16:creationId xmlns:a16="http://schemas.microsoft.com/office/drawing/2014/main" id="{C5761B5B-F693-4297-A50B-9741EF3A6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4825" name="Line 26">
            <a:extLst>
              <a:ext uri="{FF2B5EF4-FFF2-40B4-BE49-F238E27FC236}">
                <a16:creationId xmlns:a16="http://schemas.microsoft.com/office/drawing/2014/main" id="{99DCCD19-FA61-4E63-8739-0B953E237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1354E4-EA0B-4262-B04C-6CE1409978E1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>
              <a:extLst>
                <a:ext uri="{FF2B5EF4-FFF2-40B4-BE49-F238E27FC236}">
                  <a16:creationId xmlns:a16="http://schemas.microsoft.com/office/drawing/2014/main" id="{807CA48E-812E-4E35-8E35-F0EC16F0C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9" name="Text Box 28">
              <a:extLst>
                <a:ext uri="{FF2B5EF4-FFF2-40B4-BE49-F238E27FC236}">
                  <a16:creationId xmlns:a16="http://schemas.microsoft.com/office/drawing/2014/main" id="{0538A778-550E-491C-9DD5-33C72FF19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28" name="Line 29">
            <a:extLst>
              <a:ext uri="{FF2B5EF4-FFF2-40B4-BE49-F238E27FC236}">
                <a16:creationId xmlns:a16="http://schemas.microsoft.com/office/drawing/2014/main" id="{AEFAD7BE-0FEB-47AD-A05D-5866C72B7E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72F44B-96D0-4029-A4BA-89916248D69D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2246" name="Text Box 30">
              <a:extLst>
                <a:ext uri="{FF2B5EF4-FFF2-40B4-BE49-F238E27FC236}">
                  <a16:creationId xmlns:a16="http://schemas.microsoft.com/office/drawing/2014/main" id="{65576641-D8D6-4399-9A80-E39E4A6DF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7" name="Text Box 31">
              <a:extLst>
                <a:ext uri="{FF2B5EF4-FFF2-40B4-BE49-F238E27FC236}">
                  <a16:creationId xmlns:a16="http://schemas.microsoft.com/office/drawing/2014/main" id="{59952C73-8697-41EC-A2CF-4CC05A7C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31" name="Line 32">
            <a:extLst>
              <a:ext uri="{FF2B5EF4-FFF2-40B4-BE49-F238E27FC236}">
                <a16:creationId xmlns:a16="http://schemas.microsoft.com/office/drawing/2014/main" id="{8A28B982-2ED9-4CD6-B7BD-5CFDBED9D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0E94A-70D5-4581-A053-F86219AA1B25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>
              <a:extLst>
                <a:ext uri="{FF2B5EF4-FFF2-40B4-BE49-F238E27FC236}">
                  <a16:creationId xmlns:a16="http://schemas.microsoft.com/office/drawing/2014/main" id="{61574915-11AF-4112-BB91-E1ECE6367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5" name="Text Box 34">
              <a:extLst>
                <a:ext uri="{FF2B5EF4-FFF2-40B4-BE49-F238E27FC236}">
                  <a16:creationId xmlns:a16="http://schemas.microsoft.com/office/drawing/2014/main" id="{4CEC481B-A498-40FC-8389-A5CDCEF97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2172" name="Group 36">
            <a:extLst>
              <a:ext uri="{FF2B5EF4-FFF2-40B4-BE49-F238E27FC236}">
                <a16:creationId xmlns:a16="http://schemas.microsoft.com/office/drawing/2014/main" id="{E1533E46-D69D-4837-BA7F-341AEDADDD57}"/>
              </a:ext>
            </a:extLst>
          </p:cNvPr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>
              <a:extLst>
                <a:ext uri="{FF2B5EF4-FFF2-40B4-BE49-F238E27FC236}">
                  <a16:creationId xmlns:a16="http://schemas.microsoft.com/office/drawing/2014/main" id="{2691640A-19F4-415F-B2EE-8EF0A3E39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>
              <a:extLst>
                <a:ext uri="{FF2B5EF4-FFF2-40B4-BE49-F238E27FC236}">
                  <a16:creationId xmlns:a16="http://schemas.microsoft.com/office/drawing/2014/main" id="{DDB16A03-CE54-4894-8285-6C4E186B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>
              <a:extLst>
                <a:ext uri="{FF2B5EF4-FFF2-40B4-BE49-F238E27FC236}">
                  <a16:creationId xmlns:a16="http://schemas.microsoft.com/office/drawing/2014/main" id="{7666F349-4BEF-404A-9A1A-1451370F0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>
              <a:extLst>
                <a:ext uri="{FF2B5EF4-FFF2-40B4-BE49-F238E27FC236}">
                  <a16:creationId xmlns:a16="http://schemas.microsoft.com/office/drawing/2014/main" id="{4D946382-E0D7-4680-91DA-7C96137D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>
              <a:extLst>
                <a:ext uri="{FF2B5EF4-FFF2-40B4-BE49-F238E27FC236}">
                  <a16:creationId xmlns:a16="http://schemas.microsoft.com/office/drawing/2014/main" id="{B64738E4-8E1D-4F1D-AF72-D958D44C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>
              <a:extLst>
                <a:ext uri="{FF2B5EF4-FFF2-40B4-BE49-F238E27FC236}">
                  <a16:creationId xmlns:a16="http://schemas.microsoft.com/office/drawing/2014/main" id="{57B50703-0CAC-48C0-9207-9F10A2BF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>
              <a:extLst>
                <a:ext uri="{FF2B5EF4-FFF2-40B4-BE49-F238E27FC236}">
                  <a16:creationId xmlns:a16="http://schemas.microsoft.com/office/drawing/2014/main" id="{AFA84084-8CCF-44B0-996B-E2C58A03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>
              <a:extLst>
                <a:ext uri="{FF2B5EF4-FFF2-40B4-BE49-F238E27FC236}">
                  <a16:creationId xmlns:a16="http://schemas.microsoft.com/office/drawing/2014/main" id="{4F9ACC09-78E7-447A-8607-2AA2F5BAA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>
              <a:extLst>
                <a:ext uri="{FF2B5EF4-FFF2-40B4-BE49-F238E27FC236}">
                  <a16:creationId xmlns:a16="http://schemas.microsoft.com/office/drawing/2014/main" id="{AAB9AFDD-CB7E-4414-91EE-6EB989B2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>
              <a:extLst>
                <a:ext uri="{FF2B5EF4-FFF2-40B4-BE49-F238E27FC236}">
                  <a16:creationId xmlns:a16="http://schemas.microsoft.com/office/drawing/2014/main" id="{0CB14D59-1EAC-43AB-BF53-59F676C48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>
                <a:extLst>
                  <a:ext uri="{FF2B5EF4-FFF2-40B4-BE49-F238E27FC236}">
                    <a16:creationId xmlns:a16="http://schemas.microsoft.com/office/drawing/2014/main" id="{C9944DAC-B4C7-443B-9A5F-3FED8FCE8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>
                <a:extLst>
                  <a:ext uri="{FF2B5EF4-FFF2-40B4-BE49-F238E27FC236}">
                    <a16:creationId xmlns:a16="http://schemas.microsoft.com/office/drawing/2014/main" id="{17A047ED-9055-42CD-A02A-8EB10F09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>
                <a:extLst>
                  <a:ext uri="{FF2B5EF4-FFF2-40B4-BE49-F238E27FC236}">
                    <a16:creationId xmlns:a16="http://schemas.microsoft.com/office/drawing/2014/main" id="{7010700B-A6FC-4200-8C27-94A6CF8E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>
                <a:extLst>
                  <a:ext uri="{FF2B5EF4-FFF2-40B4-BE49-F238E27FC236}">
                    <a16:creationId xmlns:a16="http://schemas.microsoft.com/office/drawing/2014/main" id="{744BBA8C-B751-4F97-A51F-97F61C047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>
                <a:extLst>
                  <a:ext uri="{FF2B5EF4-FFF2-40B4-BE49-F238E27FC236}">
                    <a16:creationId xmlns:a16="http://schemas.microsoft.com/office/drawing/2014/main" id="{0A6AB216-57E6-4811-A6A5-AF8042E2C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>
                <a:extLst>
                  <a:ext uri="{FF2B5EF4-FFF2-40B4-BE49-F238E27FC236}">
                    <a16:creationId xmlns:a16="http://schemas.microsoft.com/office/drawing/2014/main" id="{899D0131-C2B2-4522-B453-ADAE4AD4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>
              <a:extLst>
                <a:ext uri="{FF2B5EF4-FFF2-40B4-BE49-F238E27FC236}">
                  <a16:creationId xmlns:a16="http://schemas.microsoft.com/office/drawing/2014/main" id="{472A3586-DDFE-4380-BFB9-0C2970D67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>
              <a:extLst>
                <a:ext uri="{FF2B5EF4-FFF2-40B4-BE49-F238E27FC236}">
                  <a16:creationId xmlns:a16="http://schemas.microsoft.com/office/drawing/2014/main" id="{ADB6C2C5-43BB-4473-9E8D-8F0987832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>
              <a:extLst>
                <a:ext uri="{FF2B5EF4-FFF2-40B4-BE49-F238E27FC236}">
                  <a16:creationId xmlns:a16="http://schemas.microsoft.com/office/drawing/2014/main" id="{DB2B6EDF-67C4-4E1D-ADD0-E874B849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>
              <a:extLst>
                <a:ext uri="{FF2B5EF4-FFF2-40B4-BE49-F238E27FC236}">
                  <a16:creationId xmlns:a16="http://schemas.microsoft.com/office/drawing/2014/main" id="{DF47D619-D095-4396-9971-5B19BEA4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>
              <a:extLst>
                <a:ext uri="{FF2B5EF4-FFF2-40B4-BE49-F238E27FC236}">
                  <a16:creationId xmlns:a16="http://schemas.microsoft.com/office/drawing/2014/main" id="{0DBFA028-BCA4-4C68-912B-CAFC6565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>
              <a:extLst>
                <a:ext uri="{FF2B5EF4-FFF2-40B4-BE49-F238E27FC236}">
                  <a16:creationId xmlns:a16="http://schemas.microsoft.com/office/drawing/2014/main" id="{A8468BBC-7BB4-4344-A52E-899BF7E2C8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>
            <a:extLst>
              <a:ext uri="{FF2B5EF4-FFF2-40B4-BE49-F238E27FC236}">
                <a16:creationId xmlns:a16="http://schemas.microsoft.com/office/drawing/2014/main" id="{0316792F-92AC-4207-B389-1325138F0242}"/>
              </a:ext>
            </a:extLst>
          </p:cNvPr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2190" name="Freeform 61">
              <a:extLst>
                <a:ext uri="{FF2B5EF4-FFF2-40B4-BE49-F238E27FC236}">
                  <a16:creationId xmlns:a16="http://schemas.microsoft.com/office/drawing/2014/main" id="{7DF2579C-BDB8-4D29-A92D-EE424B06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>
              <a:extLst>
                <a:ext uri="{FF2B5EF4-FFF2-40B4-BE49-F238E27FC236}">
                  <a16:creationId xmlns:a16="http://schemas.microsoft.com/office/drawing/2014/main" id="{4CA7D8FC-7A98-4E73-848B-1DE2AF158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2" name="Freeform 63">
              <a:extLst>
                <a:ext uri="{FF2B5EF4-FFF2-40B4-BE49-F238E27FC236}">
                  <a16:creationId xmlns:a16="http://schemas.microsoft.com/office/drawing/2014/main" id="{C684FDE4-E25D-4DDA-8EEB-0458998C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>
              <a:extLst>
                <a:ext uri="{FF2B5EF4-FFF2-40B4-BE49-F238E27FC236}">
                  <a16:creationId xmlns:a16="http://schemas.microsoft.com/office/drawing/2014/main" id="{469EEBD8-4404-41F4-B470-31A9AB78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>
              <a:extLst>
                <a:ext uri="{FF2B5EF4-FFF2-40B4-BE49-F238E27FC236}">
                  <a16:creationId xmlns:a16="http://schemas.microsoft.com/office/drawing/2014/main" id="{01BA1D62-7D40-4A33-949A-56B11B7C0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5" name="Group 66">
              <a:extLst>
                <a:ext uri="{FF2B5EF4-FFF2-40B4-BE49-F238E27FC236}">
                  <a16:creationId xmlns:a16="http://schemas.microsoft.com/office/drawing/2014/main" id="{4D26D349-FB0F-4CEB-8577-AC9F184AF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>
                <a:extLst>
                  <a:ext uri="{FF2B5EF4-FFF2-40B4-BE49-F238E27FC236}">
                    <a16:creationId xmlns:a16="http://schemas.microsoft.com/office/drawing/2014/main" id="{648799EE-8019-4F3E-95B5-0AF622E25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21" name="AutoShape 68">
                <a:extLst>
                  <a:ext uri="{FF2B5EF4-FFF2-40B4-BE49-F238E27FC236}">
                    <a16:creationId xmlns:a16="http://schemas.microsoft.com/office/drawing/2014/main" id="{2156ED54-EE96-46F5-99F3-8B55C544D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6" name="Rectangle 69">
              <a:extLst>
                <a:ext uri="{FF2B5EF4-FFF2-40B4-BE49-F238E27FC236}">
                  <a16:creationId xmlns:a16="http://schemas.microsoft.com/office/drawing/2014/main" id="{B05A4D45-30F0-4044-8D0A-6208389B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7" name="Group 70">
              <a:extLst>
                <a:ext uri="{FF2B5EF4-FFF2-40B4-BE49-F238E27FC236}">
                  <a16:creationId xmlns:a16="http://schemas.microsoft.com/office/drawing/2014/main" id="{05DA2975-41F5-47D6-80DA-B4FE1897C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>
                <a:extLst>
                  <a:ext uri="{FF2B5EF4-FFF2-40B4-BE49-F238E27FC236}">
                    <a16:creationId xmlns:a16="http://schemas.microsoft.com/office/drawing/2014/main" id="{2C5BB43D-FDC5-4042-8981-48AA251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9" name="AutoShape 72">
                <a:extLst>
                  <a:ext uri="{FF2B5EF4-FFF2-40B4-BE49-F238E27FC236}">
                    <a16:creationId xmlns:a16="http://schemas.microsoft.com/office/drawing/2014/main" id="{D3CA34D9-96E6-4925-A02A-4C25D2D38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8" name="Rectangle 73">
              <a:extLst>
                <a:ext uri="{FF2B5EF4-FFF2-40B4-BE49-F238E27FC236}">
                  <a16:creationId xmlns:a16="http://schemas.microsoft.com/office/drawing/2014/main" id="{05CFDDA9-A0B2-48A6-A27F-2349F39CD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9" name="Rectangle 74">
              <a:extLst>
                <a:ext uri="{FF2B5EF4-FFF2-40B4-BE49-F238E27FC236}">
                  <a16:creationId xmlns:a16="http://schemas.microsoft.com/office/drawing/2014/main" id="{55656D3A-B6A8-4552-85D3-8A93391B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200" name="Group 75">
              <a:extLst>
                <a:ext uri="{FF2B5EF4-FFF2-40B4-BE49-F238E27FC236}">
                  <a16:creationId xmlns:a16="http://schemas.microsoft.com/office/drawing/2014/main" id="{8160D30D-EE54-4C37-865F-8768C1D35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>
                <a:extLst>
                  <a:ext uri="{FF2B5EF4-FFF2-40B4-BE49-F238E27FC236}">
                    <a16:creationId xmlns:a16="http://schemas.microsoft.com/office/drawing/2014/main" id="{A966E179-737D-4A91-A668-81EDA4D2E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7" name="AutoShape 77">
                <a:extLst>
                  <a:ext uri="{FF2B5EF4-FFF2-40B4-BE49-F238E27FC236}">
                    <a16:creationId xmlns:a16="http://schemas.microsoft.com/office/drawing/2014/main" id="{1A9B0FCC-C362-4DF1-ADE3-F75CCC9C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1" name="Freeform 78">
              <a:extLst>
                <a:ext uri="{FF2B5EF4-FFF2-40B4-BE49-F238E27FC236}">
                  <a16:creationId xmlns:a16="http://schemas.microsoft.com/office/drawing/2014/main" id="{4FA99569-5FF3-425E-8261-237815396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>
              <a:extLst>
                <a:ext uri="{FF2B5EF4-FFF2-40B4-BE49-F238E27FC236}">
                  <a16:creationId xmlns:a16="http://schemas.microsoft.com/office/drawing/2014/main" id="{89C8B37E-4516-4A1C-A57B-4647F3471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>
                <a:extLst>
                  <a:ext uri="{FF2B5EF4-FFF2-40B4-BE49-F238E27FC236}">
                    <a16:creationId xmlns:a16="http://schemas.microsoft.com/office/drawing/2014/main" id="{92014122-EA23-4E67-8E86-AD219B54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5" name="AutoShape 81">
                <a:extLst>
                  <a:ext uri="{FF2B5EF4-FFF2-40B4-BE49-F238E27FC236}">
                    <a16:creationId xmlns:a16="http://schemas.microsoft.com/office/drawing/2014/main" id="{6D7675D3-1C55-45C7-95E3-58F755C4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3" name="Rectangle 82">
              <a:extLst>
                <a:ext uri="{FF2B5EF4-FFF2-40B4-BE49-F238E27FC236}">
                  <a16:creationId xmlns:a16="http://schemas.microsoft.com/office/drawing/2014/main" id="{867DEBF1-E6BE-4217-9EB4-61A26214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4" name="Freeform 83">
              <a:extLst>
                <a:ext uri="{FF2B5EF4-FFF2-40B4-BE49-F238E27FC236}">
                  <a16:creationId xmlns:a16="http://schemas.microsoft.com/office/drawing/2014/main" id="{93D821F9-CF99-4357-9AC0-98839E69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>
              <a:extLst>
                <a:ext uri="{FF2B5EF4-FFF2-40B4-BE49-F238E27FC236}">
                  <a16:creationId xmlns:a16="http://schemas.microsoft.com/office/drawing/2014/main" id="{B2AC33E0-BC8B-4572-A39F-38A6B69DA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>
              <a:extLst>
                <a:ext uri="{FF2B5EF4-FFF2-40B4-BE49-F238E27FC236}">
                  <a16:creationId xmlns:a16="http://schemas.microsoft.com/office/drawing/2014/main" id="{208273FB-C9F2-4A77-BE3D-3D42AEA88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7" name="Freeform 86">
              <a:extLst>
                <a:ext uri="{FF2B5EF4-FFF2-40B4-BE49-F238E27FC236}">
                  <a16:creationId xmlns:a16="http://schemas.microsoft.com/office/drawing/2014/main" id="{5AA40B9B-14A1-4D54-8CD7-078624CA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>
              <a:extLst>
                <a:ext uri="{FF2B5EF4-FFF2-40B4-BE49-F238E27FC236}">
                  <a16:creationId xmlns:a16="http://schemas.microsoft.com/office/drawing/2014/main" id="{09AAA488-1578-49B5-BEB0-5D57E34E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9" name="AutoShape 88">
              <a:extLst>
                <a:ext uri="{FF2B5EF4-FFF2-40B4-BE49-F238E27FC236}">
                  <a16:creationId xmlns:a16="http://schemas.microsoft.com/office/drawing/2014/main" id="{22731D81-51CA-4338-B3CE-5A0CD521B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0" name="Oval 89">
              <a:extLst>
                <a:ext uri="{FF2B5EF4-FFF2-40B4-BE49-F238E27FC236}">
                  <a16:creationId xmlns:a16="http://schemas.microsoft.com/office/drawing/2014/main" id="{06CA61DD-A50B-485E-AF1F-93B05EDB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1" name="Oval 90">
              <a:extLst>
                <a:ext uri="{FF2B5EF4-FFF2-40B4-BE49-F238E27FC236}">
                  <a16:creationId xmlns:a16="http://schemas.microsoft.com/office/drawing/2014/main" id="{A0727E59-77F1-4237-AC3E-8CA274B3C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12" name="Oval 91">
              <a:extLst>
                <a:ext uri="{FF2B5EF4-FFF2-40B4-BE49-F238E27FC236}">
                  <a16:creationId xmlns:a16="http://schemas.microsoft.com/office/drawing/2014/main" id="{718A0828-AD66-4E15-80F4-FAED76E5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3" name="Rectangle 92">
              <a:extLst>
                <a:ext uri="{FF2B5EF4-FFF2-40B4-BE49-F238E27FC236}">
                  <a16:creationId xmlns:a16="http://schemas.microsoft.com/office/drawing/2014/main" id="{0458E50B-89AC-4F13-861D-E209D72B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7125" name="Rectangle 94">
            <a:extLst>
              <a:ext uri="{FF2B5EF4-FFF2-40B4-BE49-F238E27FC236}">
                <a16:creationId xmlns:a16="http://schemas.microsoft.com/office/drawing/2014/main" id="{0D67549A-9004-4723-B504-561357D4F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>
            <a:extLst>
              <a:ext uri="{FF2B5EF4-FFF2-40B4-BE49-F238E27FC236}">
                <a16:creationId xmlns:a16="http://schemas.microsoft.com/office/drawing/2014/main" id="{A33574B5-95B4-4AE6-8533-19BCE23DB3A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B77464-BD7D-4ABA-B8B7-4317680206B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2188" name="Rectangle 2">
              <a:extLst>
                <a:ext uri="{FF2B5EF4-FFF2-40B4-BE49-F238E27FC236}">
                  <a16:creationId xmlns:a16="http://schemas.microsoft.com/office/drawing/2014/main" id="{2643AD9B-2AE4-4FF1-8E56-ECD749BA9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9" name="TextBox 1">
              <a:extLst>
                <a:ext uri="{FF2B5EF4-FFF2-40B4-BE49-F238E27FC236}">
                  <a16:creationId xmlns:a16="http://schemas.microsoft.com/office/drawing/2014/main" id="{73DC02CF-9D24-4861-BCB7-793795D94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2CE059-AA07-46E9-9E17-76EA04D2C6E0}"/>
              </a:ext>
            </a:extLst>
          </p:cNvPr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2186" name="Rectangle 87">
              <a:extLst>
                <a:ext uri="{FF2B5EF4-FFF2-40B4-BE49-F238E27FC236}">
                  <a16:creationId xmlns:a16="http://schemas.microsoft.com/office/drawing/2014/main" id="{0CF100B0-EACA-4C09-B338-DD1C57DC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7" name="TextBox 88">
              <a:extLst>
                <a:ext uri="{FF2B5EF4-FFF2-40B4-BE49-F238E27FC236}">
                  <a16:creationId xmlns:a16="http://schemas.microsoft.com/office/drawing/2014/main" id="{1ABDAF90-409E-4219-82E6-846DF144D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0FB9A-ECE2-49BD-8771-6CE98474D5F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2184" name="Rectangle 89">
              <a:extLst>
                <a:ext uri="{FF2B5EF4-FFF2-40B4-BE49-F238E27FC236}">
                  <a16:creationId xmlns:a16="http://schemas.microsoft.com/office/drawing/2014/main" id="{9586B997-7C7F-47F5-8C44-4AF9E440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5" name="TextBox 90">
              <a:extLst>
                <a:ext uri="{FF2B5EF4-FFF2-40B4-BE49-F238E27FC236}">
                  <a16:creationId xmlns:a16="http://schemas.microsoft.com/office/drawing/2014/main" id="{8C390491-A975-4E87-B4B5-DA78A404B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25ADF7-B610-4FA7-9706-DC75FA50DFC8}"/>
              </a:ext>
            </a:extLst>
          </p:cNvPr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2182" name="Rectangle 91">
              <a:extLst>
                <a:ext uri="{FF2B5EF4-FFF2-40B4-BE49-F238E27FC236}">
                  <a16:creationId xmlns:a16="http://schemas.microsoft.com/office/drawing/2014/main" id="{7D213515-AF9F-4515-A576-6A898B26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3" name="TextBox 92">
              <a:extLst>
                <a:ext uri="{FF2B5EF4-FFF2-40B4-BE49-F238E27FC236}">
                  <a16:creationId xmlns:a16="http://schemas.microsoft.com/office/drawing/2014/main" id="{F42C966D-2166-4C08-AEB7-A40CEBD02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You’ve got that IP address!</a:t>
              </a:r>
            </a:p>
          </p:txBody>
        </p:sp>
      </p:grpSp>
      <p:sp>
        <p:nvSpPr>
          <p:cNvPr id="92180" name="Slide Number Placeholder 5">
            <a:extLst>
              <a:ext uri="{FF2B5EF4-FFF2-40B4-BE49-F238E27FC236}">
                <a16:creationId xmlns:a16="http://schemas.microsoft.com/office/drawing/2014/main" id="{1DD88843-8EEC-4556-830E-57DF813F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3617AD8-A2CB-4105-8360-310BB1E7A8BE}" type="slidenum">
              <a:rPr lang="en-US" altLang="en-US" sz="1200">
                <a:latin typeface="Tahoma" panose="020B0604030504040204" pitchFamily="34" charset="0"/>
              </a:rPr>
              <a:pPr/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81" name="Footer Placeholder 2">
            <a:extLst>
              <a:ext uri="{FF2B5EF4-FFF2-40B4-BE49-F238E27FC236}">
                <a16:creationId xmlns:a16="http://schemas.microsoft.com/office/drawing/2014/main" id="{DEA7F60D-BEC8-41B1-9F7E-F385606D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BBA0F192-E0B3-4E2D-B0D8-B5ABE61A3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DHCP: more than IP addresses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BBDBE0B0-3F87-44C2-8A28-4E1B1DEA0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network mask (indicating network versus host portion of address)</a:t>
            </a:r>
          </a:p>
        </p:txBody>
      </p:sp>
      <p:pic>
        <p:nvPicPr>
          <p:cNvPr id="94211" name="Picture 4" descr="underline_base">
            <a:extLst>
              <a:ext uri="{FF2B5EF4-FFF2-40B4-BE49-F238E27FC236}">
                <a16:creationId xmlns:a16="http://schemas.microsoft.com/office/drawing/2014/main" id="{C1DD5A40-6AD5-4F6A-8B3C-BFC90FA358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lide Number Placeholder 5">
            <a:extLst>
              <a:ext uri="{FF2B5EF4-FFF2-40B4-BE49-F238E27FC236}">
                <a16:creationId xmlns:a16="http://schemas.microsoft.com/office/drawing/2014/main" id="{6FF63DC3-D232-421D-9BCA-DB93732F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9E069A7-A5A7-43BD-9942-DCC1C78F249F}" type="slidenum">
              <a:rPr lang="en-US" altLang="en-US" sz="1200">
                <a:latin typeface="Tahoma" panose="020B0604030504040204" pitchFamily="34" charset="0"/>
              </a:rPr>
              <a:pPr/>
              <a:t>46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4213" name="Footer Placeholder 2">
            <a:extLst>
              <a:ext uri="{FF2B5EF4-FFF2-40B4-BE49-F238E27FC236}">
                <a16:creationId xmlns:a16="http://schemas.microsoft.com/office/drawing/2014/main" id="{8CA3F647-3E9D-4CB5-8804-991AD083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>
            <a:extLst>
              <a:ext uri="{FF2B5EF4-FFF2-40B4-BE49-F238E27FC236}">
                <a16:creationId xmlns:a16="http://schemas.microsoft.com/office/drawing/2014/main" id="{B03CD06E-35A8-42F3-92FD-04E346CAC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ea typeface="ＭＳ Ｐゴシック" charset="0"/>
                <a:cs typeface="+mn-cs"/>
              </a:rPr>
              <a:t>connecting laptop needs its IP address, </a:t>
            </a:r>
            <a:r>
              <a:rPr lang="en-US" sz="2200" dirty="0" err="1">
                <a:ea typeface="ＭＳ Ｐゴシック" charset="0"/>
                <a:cs typeface="+mn-cs"/>
              </a:rPr>
              <a:t>addr</a:t>
            </a:r>
            <a:r>
              <a:rPr lang="en-US" sz="2200" dirty="0">
                <a:ea typeface="ＭＳ Ｐゴシック" charset="0"/>
                <a:cs typeface="+mn-cs"/>
              </a:rPr>
              <a:t> of first-hop router, </a:t>
            </a:r>
            <a:r>
              <a:rPr lang="en-US" sz="2200" dirty="0" err="1">
                <a:ea typeface="ＭＳ Ｐゴシック" charset="0"/>
                <a:cs typeface="+mn-cs"/>
              </a:rPr>
              <a:t>addr</a:t>
            </a:r>
            <a:r>
              <a:rPr lang="en-US" sz="2200" dirty="0">
                <a:ea typeface="ＭＳ Ｐゴシック" charset="0"/>
                <a:cs typeface="+mn-cs"/>
              </a:rPr>
              <a:t> of DNS server: use DHCP</a:t>
            </a:r>
          </a:p>
        </p:txBody>
      </p:sp>
      <p:sp>
        <p:nvSpPr>
          <p:cNvPr id="95234" name="Freeform 3">
            <a:extLst>
              <a:ext uri="{FF2B5EF4-FFF2-40B4-BE49-F238E27FC236}">
                <a16:creationId xmlns:a16="http://schemas.microsoft.com/office/drawing/2014/main" id="{C099D9C7-ECBB-45D8-8323-CC1E09E0E032}"/>
              </a:ext>
            </a:extLst>
          </p:cNvPr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>
            <a:extLst>
              <a:ext uri="{FF2B5EF4-FFF2-40B4-BE49-F238E27FC236}">
                <a16:creationId xmlns:a16="http://schemas.microsoft.com/office/drawing/2014/main" id="{66EDB3C1-FEE8-48A7-97B2-496BCE112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>
            <a:extLst>
              <a:ext uri="{FF2B5EF4-FFF2-40B4-BE49-F238E27FC236}">
                <a16:creationId xmlns:a16="http://schemas.microsoft.com/office/drawing/2014/main" id="{358F356E-5729-48CD-BD0E-B9C713EF1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>
            <a:extLst>
              <a:ext uri="{FF2B5EF4-FFF2-40B4-BE49-F238E27FC236}">
                <a16:creationId xmlns:a16="http://schemas.microsoft.com/office/drawing/2014/main" id="{46795F87-4B00-4CE0-8C33-A047A2C11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>
            <a:extLst>
              <a:ext uri="{FF2B5EF4-FFF2-40B4-BE49-F238E27FC236}">
                <a16:creationId xmlns:a16="http://schemas.microsoft.com/office/drawing/2014/main" id="{50168A60-9136-46C7-8FF6-515434D14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>
            <a:extLst>
              <a:ext uri="{FF2B5EF4-FFF2-40B4-BE49-F238E27FC236}">
                <a16:creationId xmlns:a16="http://schemas.microsoft.com/office/drawing/2014/main" id="{65A774FF-497D-4B7C-B6F5-A7D8879E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sp>
        <p:nvSpPr>
          <p:cNvPr id="648344" name="Rectangle 152">
            <a:extLst>
              <a:ext uri="{FF2B5EF4-FFF2-40B4-BE49-F238E27FC236}">
                <a16:creationId xmlns:a16="http://schemas.microsoft.com/office/drawing/2014/main" id="{44D3292D-32D5-4DF5-819D-ECE71F35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Gill Sans MT" panose="020B0502020104020203" pitchFamily="34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>
            <a:extLst>
              <a:ext uri="{FF2B5EF4-FFF2-40B4-BE49-F238E27FC236}">
                <a16:creationId xmlns:a16="http://schemas.microsoft.com/office/drawing/2014/main" id="{33DB274F-582B-47C3-B2DD-F515552F5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Gill Sans MT" panose="020B0502020104020203" pitchFamily="34" charset="0"/>
              </a:rPr>
              <a:t>Ethernet frame broadcast (dest: </a:t>
            </a:r>
            <a:r>
              <a:rPr lang="en-US" altLang="en-US" sz="1600">
                <a:latin typeface="Gill Sans MT" panose="020B0502020104020203" pitchFamily="34" charset="0"/>
              </a:rPr>
              <a:t>FFFFFFFFFFFF</a:t>
            </a:r>
            <a:r>
              <a:rPr lang="en-US" altLang="en-US" sz="2200">
                <a:latin typeface="Gill Sans MT" panose="020B0502020104020203" pitchFamily="34" charset="0"/>
              </a:rPr>
              <a:t>) on LAN, received at router running DHCP server</a:t>
            </a:r>
          </a:p>
        </p:txBody>
      </p:sp>
      <p:sp>
        <p:nvSpPr>
          <p:cNvPr id="648346" name="Rectangle 154">
            <a:extLst>
              <a:ext uri="{FF2B5EF4-FFF2-40B4-BE49-F238E27FC236}">
                <a16:creationId xmlns:a16="http://schemas.microsoft.com/office/drawing/2014/main" id="{8B6C6D05-A926-4E94-9BAC-B0D0CF70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Gill Sans MT" panose="020B0502020104020203" pitchFamily="34" charset="0"/>
              </a:rPr>
              <a:t>Ethernet demuxed to IP demuxed, UDP demuxed to DHCP </a:t>
            </a:r>
          </a:p>
        </p:txBody>
      </p:sp>
      <p:sp>
        <p:nvSpPr>
          <p:cNvPr id="95243" name="Text Box 155">
            <a:extLst>
              <a:ext uri="{FF2B5EF4-FFF2-40B4-BE49-F238E27FC236}">
                <a16:creationId xmlns:a16="http://schemas.microsoft.com/office/drawing/2014/main" id="{FD0150B7-25E3-4D64-9D62-250B170F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168.1.1.1</a:t>
            </a:r>
          </a:p>
          <a:p>
            <a:endParaRPr lang="en-US" altLang="en-US" sz="1400"/>
          </a:p>
        </p:txBody>
      </p:sp>
      <p:grpSp>
        <p:nvGrpSpPr>
          <p:cNvPr id="95244" name="Group 186">
            <a:extLst>
              <a:ext uri="{FF2B5EF4-FFF2-40B4-BE49-F238E27FC236}">
                <a16:creationId xmlns:a16="http://schemas.microsoft.com/office/drawing/2014/main" id="{3C51EF88-3927-4B65-B1A6-9F72F0052159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>
              <a:extLst>
                <a:ext uri="{FF2B5EF4-FFF2-40B4-BE49-F238E27FC236}">
                  <a16:creationId xmlns:a16="http://schemas.microsoft.com/office/drawing/2014/main" id="{EE980A33-D6A1-43BA-8371-AC2617E9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3" name="AutoShape 188">
              <a:extLst>
                <a:ext uri="{FF2B5EF4-FFF2-40B4-BE49-F238E27FC236}">
                  <a16:creationId xmlns:a16="http://schemas.microsoft.com/office/drawing/2014/main" id="{6B7BA091-934F-4BFC-AFEC-51D50DEE1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4" name="Freeform 189">
              <a:extLst>
                <a:ext uri="{FF2B5EF4-FFF2-40B4-BE49-F238E27FC236}">
                  <a16:creationId xmlns:a16="http://schemas.microsoft.com/office/drawing/2014/main" id="{37C73C2D-F293-46E6-8587-9C294053C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>
              <a:extLst>
                <a:ext uri="{FF2B5EF4-FFF2-40B4-BE49-F238E27FC236}">
                  <a16:creationId xmlns:a16="http://schemas.microsoft.com/office/drawing/2014/main" id="{EEFA185A-D534-46BF-AC6E-83950723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>
              <a:extLst>
                <a:ext uri="{FF2B5EF4-FFF2-40B4-BE49-F238E27FC236}">
                  <a16:creationId xmlns:a16="http://schemas.microsoft.com/office/drawing/2014/main" id="{3A220D05-CD01-4BD1-9BCD-AE9D3D4B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>
            <a:extLst>
              <a:ext uri="{FF2B5EF4-FFF2-40B4-BE49-F238E27FC236}">
                <a16:creationId xmlns:a16="http://schemas.microsoft.com/office/drawing/2014/main" id="{E3C594B7-4925-46CA-9B52-A7A71AEC75E7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>
              <a:extLst>
                <a:ext uri="{FF2B5EF4-FFF2-40B4-BE49-F238E27FC236}">
                  <a16:creationId xmlns:a16="http://schemas.microsoft.com/office/drawing/2014/main" id="{C6F4E0FB-9121-4057-A7B6-28926423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5" name="Rectangle 410">
              <a:extLst>
                <a:ext uri="{FF2B5EF4-FFF2-40B4-BE49-F238E27FC236}">
                  <a16:creationId xmlns:a16="http://schemas.microsoft.com/office/drawing/2014/main" id="{F4B69AAE-875C-4E0D-9260-DDED57BF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6" name="Oval 411">
              <a:extLst>
                <a:ext uri="{FF2B5EF4-FFF2-40B4-BE49-F238E27FC236}">
                  <a16:creationId xmlns:a16="http://schemas.microsoft.com/office/drawing/2014/main" id="{4BE3554C-F4C4-4FC4-96D3-8C6F8C4B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5417" name="Group 196">
              <a:extLst>
                <a:ext uri="{FF2B5EF4-FFF2-40B4-BE49-F238E27FC236}">
                  <a16:creationId xmlns:a16="http://schemas.microsoft.com/office/drawing/2014/main" id="{702C42E9-7020-4A55-874F-DCB16D609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>
                <a:extLst>
                  <a:ext uri="{FF2B5EF4-FFF2-40B4-BE49-F238E27FC236}">
                    <a16:creationId xmlns:a16="http://schemas.microsoft.com/office/drawing/2014/main" id="{0935742E-AFC6-47A9-93EB-F732BFD7C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>
                <a:extLst>
                  <a:ext uri="{FF2B5EF4-FFF2-40B4-BE49-F238E27FC236}">
                    <a16:creationId xmlns:a16="http://schemas.microsoft.com/office/drawing/2014/main" id="{354C360A-3A54-434C-90B1-57952D084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>
              <a:extLst>
                <a:ext uri="{FF2B5EF4-FFF2-40B4-BE49-F238E27FC236}">
                  <a16:creationId xmlns:a16="http://schemas.microsoft.com/office/drawing/2014/main" id="{6D8FFC75-B3EE-4FEE-B98F-D92D0D099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>
              <a:extLst>
                <a:ext uri="{FF2B5EF4-FFF2-40B4-BE49-F238E27FC236}">
                  <a16:creationId xmlns:a16="http://schemas.microsoft.com/office/drawing/2014/main" id="{0B7247DA-4F7B-4A9E-B972-4758098CA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>
            <a:extLst>
              <a:ext uri="{FF2B5EF4-FFF2-40B4-BE49-F238E27FC236}">
                <a16:creationId xmlns:a16="http://schemas.microsoft.com/office/drawing/2014/main" id="{466B9AAD-1225-4F3B-84EE-3B5B63867E9B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>
              <a:extLst>
                <a:ext uri="{FF2B5EF4-FFF2-40B4-BE49-F238E27FC236}">
                  <a16:creationId xmlns:a16="http://schemas.microsoft.com/office/drawing/2014/main" id="{C20EF3EE-6A8C-48D7-9206-753798EE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>
              <a:extLst>
                <a:ext uri="{FF2B5EF4-FFF2-40B4-BE49-F238E27FC236}">
                  <a16:creationId xmlns:a16="http://schemas.microsoft.com/office/drawing/2014/main" id="{3ADF353F-B31C-4949-A469-6F941747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84" name="Freeform 204">
              <a:extLst>
                <a:ext uri="{FF2B5EF4-FFF2-40B4-BE49-F238E27FC236}">
                  <a16:creationId xmlns:a16="http://schemas.microsoft.com/office/drawing/2014/main" id="{5F6E5ED7-A740-4AA9-A3A4-9CB97FC7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>
              <a:extLst>
                <a:ext uri="{FF2B5EF4-FFF2-40B4-BE49-F238E27FC236}">
                  <a16:creationId xmlns:a16="http://schemas.microsoft.com/office/drawing/2014/main" id="{B265EF8C-6572-4FA9-8533-115CC439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>
              <a:extLst>
                <a:ext uri="{FF2B5EF4-FFF2-40B4-BE49-F238E27FC236}">
                  <a16:creationId xmlns:a16="http://schemas.microsoft.com/office/drawing/2014/main" id="{C5303C9E-6178-467E-9ED7-CCF412B1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7" name="Group 207">
              <a:extLst>
                <a:ext uri="{FF2B5EF4-FFF2-40B4-BE49-F238E27FC236}">
                  <a16:creationId xmlns:a16="http://schemas.microsoft.com/office/drawing/2014/main" id="{84A1DDA5-9C9C-46A4-BB03-EA7A29BA1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>
                <a:extLst>
                  <a:ext uri="{FF2B5EF4-FFF2-40B4-BE49-F238E27FC236}">
                    <a16:creationId xmlns:a16="http://schemas.microsoft.com/office/drawing/2014/main" id="{A283240C-4273-42D3-981E-1B897BBF8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3" name="AutoShape 209">
                <a:extLst>
                  <a:ext uri="{FF2B5EF4-FFF2-40B4-BE49-F238E27FC236}">
                    <a16:creationId xmlns:a16="http://schemas.microsoft.com/office/drawing/2014/main" id="{01A98DB6-A796-4242-A76E-C1374181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88" name="Rectangle 210">
              <a:extLst>
                <a:ext uri="{FF2B5EF4-FFF2-40B4-BE49-F238E27FC236}">
                  <a16:creationId xmlns:a16="http://schemas.microsoft.com/office/drawing/2014/main" id="{408B687B-A4CC-4A72-BC73-073424F1B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9" name="Group 211">
              <a:extLst>
                <a:ext uri="{FF2B5EF4-FFF2-40B4-BE49-F238E27FC236}">
                  <a16:creationId xmlns:a16="http://schemas.microsoft.com/office/drawing/2014/main" id="{ECF3585C-EFBE-419F-A0D0-ACBE30C66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>
                <a:extLst>
                  <a:ext uri="{FF2B5EF4-FFF2-40B4-BE49-F238E27FC236}">
                    <a16:creationId xmlns:a16="http://schemas.microsoft.com/office/drawing/2014/main" id="{D6E21C94-54C7-4C96-BC3F-1529DAD83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1" name="AutoShape 213">
                <a:extLst>
                  <a:ext uri="{FF2B5EF4-FFF2-40B4-BE49-F238E27FC236}">
                    <a16:creationId xmlns:a16="http://schemas.microsoft.com/office/drawing/2014/main" id="{85BACAFB-5780-434A-86BC-171DD35D2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0" name="Rectangle 214">
              <a:extLst>
                <a:ext uri="{FF2B5EF4-FFF2-40B4-BE49-F238E27FC236}">
                  <a16:creationId xmlns:a16="http://schemas.microsoft.com/office/drawing/2014/main" id="{84092264-1BEE-47A3-9125-4B8DF1D9D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1" name="Rectangle 215">
              <a:extLst>
                <a:ext uri="{FF2B5EF4-FFF2-40B4-BE49-F238E27FC236}">
                  <a16:creationId xmlns:a16="http://schemas.microsoft.com/office/drawing/2014/main" id="{CFA6B1FE-D012-45BD-AB86-690BE6DF8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92" name="Group 216">
              <a:extLst>
                <a:ext uri="{FF2B5EF4-FFF2-40B4-BE49-F238E27FC236}">
                  <a16:creationId xmlns:a16="http://schemas.microsoft.com/office/drawing/2014/main" id="{4CFD7ED5-C1AE-467E-8048-76C283B24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>
                <a:extLst>
                  <a:ext uri="{FF2B5EF4-FFF2-40B4-BE49-F238E27FC236}">
                    <a16:creationId xmlns:a16="http://schemas.microsoft.com/office/drawing/2014/main" id="{D8B734DF-37AB-482F-934F-62CB1B322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9" name="AutoShape 218">
                <a:extLst>
                  <a:ext uri="{FF2B5EF4-FFF2-40B4-BE49-F238E27FC236}">
                    <a16:creationId xmlns:a16="http://schemas.microsoft.com/office/drawing/2014/main" id="{03C68F20-352C-40D5-AFA2-37703EEE2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3" name="Freeform 219">
              <a:extLst>
                <a:ext uri="{FF2B5EF4-FFF2-40B4-BE49-F238E27FC236}">
                  <a16:creationId xmlns:a16="http://schemas.microsoft.com/office/drawing/2014/main" id="{8B6BE1FF-4971-47BE-8820-ABC58DB9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>
              <a:extLst>
                <a:ext uri="{FF2B5EF4-FFF2-40B4-BE49-F238E27FC236}">
                  <a16:creationId xmlns:a16="http://schemas.microsoft.com/office/drawing/2014/main" id="{EE89ABC0-711B-4576-8CA0-E708590DF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>
                <a:extLst>
                  <a:ext uri="{FF2B5EF4-FFF2-40B4-BE49-F238E27FC236}">
                    <a16:creationId xmlns:a16="http://schemas.microsoft.com/office/drawing/2014/main" id="{8A2967A8-F653-4243-8BBC-AECE1EB6E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7" name="AutoShape 222">
                <a:extLst>
                  <a:ext uri="{FF2B5EF4-FFF2-40B4-BE49-F238E27FC236}">
                    <a16:creationId xmlns:a16="http://schemas.microsoft.com/office/drawing/2014/main" id="{BA9C22DB-B44C-4DBC-B4DD-110E2BCF7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5" name="Rectangle 223">
              <a:extLst>
                <a:ext uri="{FF2B5EF4-FFF2-40B4-BE49-F238E27FC236}">
                  <a16:creationId xmlns:a16="http://schemas.microsoft.com/office/drawing/2014/main" id="{C90918D1-15EF-44A0-A085-E0625817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6" name="Freeform 224">
              <a:extLst>
                <a:ext uri="{FF2B5EF4-FFF2-40B4-BE49-F238E27FC236}">
                  <a16:creationId xmlns:a16="http://schemas.microsoft.com/office/drawing/2014/main" id="{A71471D1-E248-42BD-AAA1-CA446444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>
              <a:extLst>
                <a:ext uri="{FF2B5EF4-FFF2-40B4-BE49-F238E27FC236}">
                  <a16:creationId xmlns:a16="http://schemas.microsoft.com/office/drawing/2014/main" id="{641BA06F-06F1-4BDC-8923-B77DB840C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>
              <a:extLst>
                <a:ext uri="{FF2B5EF4-FFF2-40B4-BE49-F238E27FC236}">
                  <a16:creationId xmlns:a16="http://schemas.microsoft.com/office/drawing/2014/main" id="{1428EDD6-69F6-413D-8075-97FFD930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9" name="Freeform 227">
              <a:extLst>
                <a:ext uri="{FF2B5EF4-FFF2-40B4-BE49-F238E27FC236}">
                  <a16:creationId xmlns:a16="http://schemas.microsoft.com/office/drawing/2014/main" id="{848E24B1-A967-4994-AEA1-40139A2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>
              <a:extLst>
                <a:ext uri="{FF2B5EF4-FFF2-40B4-BE49-F238E27FC236}">
                  <a16:creationId xmlns:a16="http://schemas.microsoft.com/office/drawing/2014/main" id="{47C0D8DC-A5C2-4575-9F2B-1F32156C4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1" name="AutoShape 229">
              <a:extLst>
                <a:ext uri="{FF2B5EF4-FFF2-40B4-BE49-F238E27FC236}">
                  <a16:creationId xmlns:a16="http://schemas.microsoft.com/office/drawing/2014/main" id="{17D5D974-1F4E-4AF2-85DA-BB7C41438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2" name="Oval 230">
              <a:extLst>
                <a:ext uri="{FF2B5EF4-FFF2-40B4-BE49-F238E27FC236}">
                  <a16:creationId xmlns:a16="http://schemas.microsoft.com/office/drawing/2014/main" id="{45C6D038-3E6D-4F47-87E5-0697599D6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3" name="Oval 231">
              <a:extLst>
                <a:ext uri="{FF2B5EF4-FFF2-40B4-BE49-F238E27FC236}">
                  <a16:creationId xmlns:a16="http://schemas.microsoft.com/office/drawing/2014/main" id="{17FF515E-6BA5-4D6B-8D17-95038D15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404" name="Oval 232">
              <a:extLst>
                <a:ext uri="{FF2B5EF4-FFF2-40B4-BE49-F238E27FC236}">
                  <a16:creationId xmlns:a16="http://schemas.microsoft.com/office/drawing/2014/main" id="{18D79818-B492-4A54-8778-E2A287584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5" name="Rectangle 233">
              <a:extLst>
                <a:ext uri="{FF2B5EF4-FFF2-40B4-BE49-F238E27FC236}">
                  <a16:creationId xmlns:a16="http://schemas.microsoft.com/office/drawing/2014/main" id="{9008DC9F-60B9-4808-A24E-CC6E44E8E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5247" name="Group 234">
            <a:extLst>
              <a:ext uri="{FF2B5EF4-FFF2-40B4-BE49-F238E27FC236}">
                <a16:creationId xmlns:a16="http://schemas.microsoft.com/office/drawing/2014/main" id="{3E362B0B-6194-4F37-AA33-0B686CBA17E3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>
              <a:extLst>
                <a:ext uri="{FF2B5EF4-FFF2-40B4-BE49-F238E27FC236}">
                  <a16:creationId xmlns:a16="http://schemas.microsoft.com/office/drawing/2014/main" id="{473621F8-4E1D-4DCE-94D8-778FDEA17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>
              <a:extLst>
                <a:ext uri="{FF2B5EF4-FFF2-40B4-BE49-F238E27FC236}">
                  <a16:creationId xmlns:a16="http://schemas.microsoft.com/office/drawing/2014/main" id="{9C99908F-B415-4D91-813C-296A2204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>
              <a:extLst>
                <a:ext uri="{FF2B5EF4-FFF2-40B4-BE49-F238E27FC236}">
                  <a16:creationId xmlns:a16="http://schemas.microsoft.com/office/drawing/2014/main" id="{36D5E1D9-3835-41C3-932B-865AB5629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>
              <a:extLst>
                <a:ext uri="{FF2B5EF4-FFF2-40B4-BE49-F238E27FC236}">
                  <a16:creationId xmlns:a16="http://schemas.microsoft.com/office/drawing/2014/main" id="{71E70F60-8985-4DBC-AF1A-1995845C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>
              <a:extLst>
                <a:ext uri="{FF2B5EF4-FFF2-40B4-BE49-F238E27FC236}">
                  <a16:creationId xmlns:a16="http://schemas.microsoft.com/office/drawing/2014/main" id="{93440B46-5C9E-4523-9EF7-E76A1E99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>
              <a:extLst>
                <a:ext uri="{FF2B5EF4-FFF2-40B4-BE49-F238E27FC236}">
                  <a16:creationId xmlns:a16="http://schemas.microsoft.com/office/drawing/2014/main" id="{969529F3-0B41-4449-8B78-BFD29D61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>
              <a:extLst>
                <a:ext uri="{FF2B5EF4-FFF2-40B4-BE49-F238E27FC236}">
                  <a16:creationId xmlns:a16="http://schemas.microsoft.com/office/drawing/2014/main" id="{A37ACBA4-EF82-46C9-B0D3-48787D46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>
              <a:extLst>
                <a:ext uri="{FF2B5EF4-FFF2-40B4-BE49-F238E27FC236}">
                  <a16:creationId xmlns:a16="http://schemas.microsoft.com/office/drawing/2014/main" id="{678F1036-E43E-4AFD-A078-135E2BBBB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>
              <a:extLst>
                <a:ext uri="{FF2B5EF4-FFF2-40B4-BE49-F238E27FC236}">
                  <a16:creationId xmlns:a16="http://schemas.microsoft.com/office/drawing/2014/main" id="{1E268897-8C89-458C-B817-914F5CE1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>
              <a:extLst>
                <a:ext uri="{FF2B5EF4-FFF2-40B4-BE49-F238E27FC236}">
                  <a16:creationId xmlns:a16="http://schemas.microsoft.com/office/drawing/2014/main" id="{AD22A872-7198-4D33-8BA4-BB66C8D28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>
                <a:extLst>
                  <a:ext uri="{FF2B5EF4-FFF2-40B4-BE49-F238E27FC236}">
                    <a16:creationId xmlns:a16="http://schemas.microsoft.com/office/drawing/2014/main" id="{2DC76145-EB44-4F2D-800D-63754117C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>
                <a:extLst>
                  <a:ext uri="{FF2B5EF4-FFF2-40B4-BE49-F238E27FC236}">
                    <a16:creationId xmlns:a16="http://schemas.microsoft.com/office/drawing/2014/main" id="{C321DFFB-FF04-47A9-9969-E0E6915D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>
                <a:extLst>
                  <a:ext uri="{FF2B5EF4-FFF2-40B4-BE49-F238E27FC236}">
                    <a16:creationId xmlns:a16="http://schemas.microsoft.com/office/drawing/2014/main" id="{CD4A4EE6-C94D-43A6-9F79-0D416DF5C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>
                <a:extLst>
                  <a:ext uri="{FF2B5EF4-FFF2-40B4-BE49-F238E27FC236}">
                    <a16:creationId xmlns:a16="http://schemas.microsoft.com/office/drawing/2014/main" id="{2C43DF81-B066-4EEF-B4D8-6036C2739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>
                <a:extLst>
                  <a:ext uri="{FF2B5EF4-FFF2-40B4-BE49-F238E27FC236}">
                    <a16:creationId xmlns:a16="http://schemas.microsoft.com/office/drawing/2014/main" id="{1C7C3FEF-2331-46BC-A3D9-946FDCF1A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>
                <a:extLst>
                  <a:ext uri="{FF2B5EF4-FFF2-40B4-BE49-F238E27FC236}">
                    <a16:creationId xmlns:a16="http://schemas.microsoft.com/office/drawing/2014/main" id="{5DE12EB8-3C58-4629-B9B5-9C1A3B4AE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>
              <a:extLst>
                <a:ext uri="{FF2B5EF4-FFF2-40B4-BE49-F238E27FC236}">
                  <a16:creationId xmlns:a16="http://schemas.microsoft.com/office/drawing/2014/main" id="{7A34B1E7-61A1-4100-AFC0-2C2E2CDD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>
              <a:extLst>
                <a:ext uri="{FF2B5EF4-FFF2-40B4-BE49-F238E27FC236}">
                  <a16:creationId xmlns:a16="http://schemas.microsoft.com/office/drawing/2014/main" id="{B22FB76F-654E-4BA7-8BAF-0F2C99F9E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>
              <a:extLst>
                <a:ext uri="{FF2B5EF4-FFF2-40B4-BE49-F238E27FC236}">
                  <a16:creationId xmlns:a16="http://schemas.microsoft.com/office/drawing/2014/main" id="{89AEB662-8EA5-4293-96D4-A8B013B5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>
              <a:extLst>
                <a:ext uri="{FF2B5EF4-FFF2-40B4-BE49-F238E27FC236}">
                  <a16:creationId xmlns:a16="http://schemas.microsoft.com/office/drawing/2014/main" id="{EF03D109-6CB3-4832-B05E-5FB936CA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>
              <a:extLst>
                <a:ext uri="{FF2B5EF4-FFF2-40B4-BE49-F238E27FC236}">
                  <a16:creationId xmlns:a16="http://schemas.microsoft.com/office/drawing/2014/main" id="{B29385DC-E2C8-4576-9F38-1938F460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>
              <a:extLst>
                <a:ext uri="{FF2B5EF4-FFF2-40B4-BE49-F238E27FC236}">
                  <a16:creationId xmlns:a16="http://schemas.microsoft.com/office/drawing/2014/main" id="{F2E88093-A39D-44C9-8656-7549C6DB09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>
            <a:extLst>
              <a:ext uri="{FF2B5EF4-FFF2-40B4-BE49-F238E27FC236}">
                <a16:creationId xmlns:a16="http://schemas.microsoft.com/office/drawing/2014/main" id="{E665906B-21AB-4D11-894B-5665F9E5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>
            <a:extLst>
              <a:ext uri="{FF2B5EF4-FFF2-40B4-BE49-F238E27FC236}">
                <a16:creationId xmlns:a16="http://schemas.microsoft.com/office/drawing/2014/main" id="{2337034F-D507-49EB-90B4-1A3D436921CC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>
              <a:extLst>
                <a:ext uri="{FF2B5EF4-FFF2-40B4-BE49-F238E27FC236}">
                  <a16:creationId xmlns:a16="http://schemas.microsoft.com/office/drawing/2014/main" id="{13313854-A295-4FAD-A633-BBB52EF9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>
              <a:extLst>
                <a:ext uri="{FF2B5EF4-FFF2-40B4-BE49-F238E27FC236}">
                  <a16:creationId xmlns:a16="http://schemas.microsoft.com/office/drawing/2014/main" id="{D66C8497-8016-4CEB-9817-04EFEC209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>
                <a:extLst>
                  <a:ext uri="{FF2B5EF4-FFF2-40B4-BE49-F238E27FC236}">
                    <a16:creationId xmlns:a16="http://schemas.microsoft.com/office/drawing/2014/main" id="{069019E5-9F35-4138-AF6D-E2EC8FA8F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55" name="Text Box 49">
                <a:extLst>
                  <a:ext uri="{FF2B5EF4-FFF2-40B4-BE49-F238E27FC236}">
                    <a16:creationId xmlns:a16="http://schemas.microsoft.com/office/drawing/2014/main" id="{2DE151C5-E049-4A85-B662-4A8152F85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56" name="Line 50">
                <a:extLst>
                  <a:ext uri="{FF2B5EF4-FFF2-40B4-BE49-F238E27FC236}">
                    <a16:creationId xmlns:a16="http://schemas.microsoft.com/office/drawing/2014/main" id="{0B3DA18D-33C7-4D1E-8AAF-404414BAD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>
                <a:extLst>
                  <a:ext uri="{FF2B5EF4-FFF2-40B4-BE49-F238E27FC236}">
                    <a16:creationId xmlns:a16="http://schemas.microsoft.com/office/drawing/2014/main" id="{B17525B3-B4EC-4F13-B09D-9CC03DA4F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>
                <a:extLst>
                  <a:ext uri="{FF2B5EF4-FFF2-40B4-BE49-F238E27FC236}">
                    <a16:creationId xmlns:a16="http://schemas.microsoft.com/office/drawing/2014/main" id="{B32617B1-79F5-44C1-86D7-F58DBC1B2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>
                <a:extLst>
                  <a:ext uri="{FF2B5EF4-FFF2-40B4-BE49-F238E27FC236}">
                    <a16:creationId xmlns:a16="http://schemas.microsoft.com/office/drawing/2014/main" id="{53FDD500-4DA4-427B-AFCA-9C84CFF48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D74F6A7D-1570-4163-A40C-D80EEB97E08B}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>
              <a:extLst>
                <a:ext uri="{FF2B5EF4-FFF2-40B4-BE49-F238E27FC236}">
                  <a16:creationId xmlns:a16="http://schemas.microsoft.com/office/drawing/2014/main" id="{399CAE8A-2FB2-4AB7-99F9-489E0C93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51" name="Text Box 56">
              <a:extLst>
                <a:ext uri="{FF2B5EF4-FFF2-40B4-BE49-F238E27FC236}">
                  <a16:creationId xmlns:a16="http://schemas.microsoft.com/office/drawing/2014/main" id="{8592B7DF-6A92-4D35-8136-B07541388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3AED9003-DED9-4A24-B4D9-E40B99DF8136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>
              <a:extLst>
                <a:ext uri="{FF2B5EF4-FFF2-40B4-BE49-F238E27FC236}">
                  <a16:creationId xmlns:a16="http://schemas.microsoft.com/office/drawing/2014/main" id="{5283D330-2584-4C57-8960-C0C1F6923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>
                <a:extLst>
                  <a:ext uri="{FF2B5EF4-FFF2-40B4-BE49-F238E27FC236}">
                    <a16:creationId xmlns:a16="http://schemas.microsoft.com/office/drawing/2014/main" id="{71070534-2E06-4530-B198-653C76BFE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>
                  <a:extLst>
                    <a:ext uri="{FF2B5EF4-FFF2-40B4-BE49-F238E27FC236}">
                      <a16:creationId xmlns:a16="http://schemas.microsoft.com/office/drawing/2014/main" id="{28C525AE-C934-4FC2-8890-F67D1AFEAA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>
                    <a:extLst>
                      <a:ext uri="{FF2B5EF4-FFF2-40B4-BE49-F238E27FC236}">
                        <a16:creationId xmlns:a16="http://schemas.microsoft.com/office/drawing/2014/main" id="{1AC48366-2A39-4B5B-8AFC-DA829ED05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9" name="Text Box 62">
                    <a:extLst>
                      <a:ext uri="{FF2B5EF4-FFF2-40B4-BE49-F238E27FC236}">
                        <a16:creationId xmlns:a16="http://schemas.microsoft.com/office/drawing/2014/main" id="{7E7F0770-2182-4E64-B253-1D83FDFD85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>
                  <a:extLst>
                    <a:ext uri="{FF2B5EF4-FFF2-40B4-BE49-F238E27FC236}">
                      <a16:creationId xmlns:a16="http://schemas.microsoft.com/office/drawing/2014/main" id="{911C862A-7EA2-4B35-B425-82CB1B192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47" name="Rectangle 64">
                  <a:extLst>
                    <a:ext uri="{FF2B5EF4-FFF2-40B4-BE49-F238E27FC236}">
                      <a16:creationId xmlns:a16="http://schemas.microsoft.com/office/drawing/2014/main" id="{CC7B08F0-95AE-4478-AE69-A7944D28C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1" name="Group 65">
                <a:extLst>
                  <a:ext uri="{FF2B5EF4-FFF2-40B4-BE49-F238E27FC236}">
                    <a16:creationId xmlns:a16="http://schemas.microsoft.com/office/drawing/2014/main" id="{B66DF32B-A903-4482-9DF8-9AF59F3FF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>
                  <a:extLst>
                    <a:ext uri="{FF2B5EF4-FFF2-40B4-BE49-F238E27FC236}">
                      <a16:creationId xmlns:a16="http://schemas.microsoft.com/office/drawing/2014/main" id="{CAC1E28F-6E93-473F-B634-076CE33CD0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>
                    <a:extLst>
                      <a:ext uri="{FF2B5EF4-FFF2-40B4-BE49-F238E27FC236}">
                        <a16:creationId xmlns:a16="http://schemas.microsoft.com/office/drawing/2014/main" id="{FA0D6070-DB0B-477E-84DB-05173C582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4" name="Text Box 68">
                    <a:extLst>
                      <a:ext uri="{FF2B5EF4-FFF2-40B4-BE49-F238E27FC236}">
                        <a16:creationId xmlns:a16="http://schemas.microsoft.com/office/drawing/2014/main" id="{AAF036A7-5459-4A6E-9AAE-9D27092530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>
                  <a:extLst>
                    <a:ext uri="{FF2B5EF4-FFF2-40B4-BE49-F238E27FC236}">
                      <a16:creationId xmlns:a16="http://schemas.microsoft.com/office/drawing/2014/main" id="{80771340-53A5-4741-8FFF-2E0F3095F7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>
                    <a:extLst>
                      <a:ext uri="{FF2B5EF4-FFF2-40B4-BE49-F238E27FC236}">
                        <a16:creationId xmlns:a16="http://schemas.microsoft.com/office/drawing/2014/main" id="{4A8B33AD-728E-413C-9EF5-B6A9AD30A1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2" name="Rectangle 71">
                    <a:extLst>
                      <a:ext uri="{FF2B5EF4-FFF2-40B4-BE49-F238E27FC236}">
                        <a16:creationId xmlns:a16="http://schemas.microsoft.com/office/drawing/2014/main" id="{44729B66-4E04-433C-98C7-0632414A03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322" name="Group 72">
                <a:extLst>
                  <a:ext uri="{FF2B5EF4-FFF2-40B4-BE49-F238E27FC236}">
                    <a16:creationId xmlns:a16="http://schemas.microsoft.com/office/drawing/2014/main" id="{02F1F8D8-3FE0-44B4-B873-81CCECF81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>
                  <a:extLst>
                    <a:ext uri="{FF2B5EF4-FFF2-40B4-BE49-F238E27FC236}">
                      <a16:creationId xmlns:a16="http://schemas.microsoft.com/office/drawing/2014/main" id="{913C06EC-02BF-43ED-ADD5-15BE44AA8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38" name="Rectangle 74">
                  <a:extLst>
                    <a:ext uri="{FF2B5EF4-FFF2-40B4-BE49-F238E27FC236}">
                      <a16:creationId xmlns:a16="http://schemas.microsoft.com/office/drawing/2014/main" id="{B8D9F2F7-9752-4CA9-9923-F6DFAAEB0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3" name="Group 75">
                <a:extLst>
                  <a:ext uri="{FF2B5EF4-FFF2-40B4-BE49-F238E27FC236}">
                    <a16:creationId xmlns:a16="http://schemas.microsoft.com/office/drawing/2014/main" id="{78F3E63F-22C7-45FC-93EE-FBAAC3DC1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>
                  <a:extLst>
                    <a:ext uri="{FF2B5EF4-FFF2-40B4-BE49-F238E27FC236}">
                      <a16:creationId xmlns:a16="http://schemas.microsoft.com/office/drawing/2014/main" id="{817232E5-4195-4C27-BB07-517116B346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>
                    <a:extLst>
                      <a:ext uri="{FF2B5EF4-FFF2-40B4-BE49-F238E27FC236}">
                        <a16:creationId xmlns:a16="http://schemas.microsoft.com/office/drawing/2014/main" id="{F86E782B-E4C4-4144-B998-24CA3A8F04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>
                      <a:extLst>
                        <a:ext uri="{FF2B5EF4-FFF2-40B4-BE49-F238E27FC236}">
                          <a16:creationId xmlns:a16="http://schemas.microsoft.com/office/drawing/2014/main" id="{C513774D-E095-4F91-BC93-9695AE0989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>
                        <a:extLst>
                          <a:ext uri="{FF2B5EF4-FFF2-40B4-BE49-F238E27FC236}">
                            <a16:creationId xmlns:a16="http://schemas.microsoft.com/office/drawing/2014/main" id="{20176F20-97A0-455B-A8A0-E1B331DE2E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6" name="Text Box 80">
                        <a:extLst>
                          <a:ext uri="{FF2B5EF4-FFF2-40B4-BE49-F238E27FC236}">
                            <a16:creationId xmlns:a16="http://schemas.microsoft.com/office/drawing/2014/main" id="{F0EAE84C-0F37-455E-B609-2A4E11BA060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>
                      <a:extLst>
                        <a:ext uri="{FF2B5EF4-FFF2-40B4-BE49-F238E27FC236}">
                          <a16:creationId xmlns:a16="http://schemas.microsoft.com/office/drawing/2014/main" id="{1722BD7F-903A-40FD-8BD1-29A7E5BDC75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>
                        <a:extLst>
                          <a:ext uri="{FF2B5EF4-FFF2-40B4-BE49-F238E27FC236}">
                            <a16:creationId xmlns:a16="http://schemas.microsoft.com/office/drawing/2014/main" id="{5E9C6022-5ACD-4849-AF29-BD1CE82FF3D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4" name="Rectangle 83">
                        <a:extLst>
                          <a:ext uri="{FF2B5EF4-FFF2-40B4-BE49-F238E27FC236}">
                            <a16:creationId xmlns:a16="http://schemas.microsoft.com/office/drawing/2014/main" id="{EBA9ACDC-B69D-4739-95F2-9E2D03A131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329" name="Rectangle 84">
                    <a:extLst>
                      <a:ext uri="{FF2B5EF4-FFF2-40B4-BE49-F238E27FC236}">
                        <a16:creationId xmlns:a16="http://schemas.microsoft.com/office/drawing/2014/main" id="{45A62CB5-B656-4E2B-B296-087684EFAA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30" name="Rectangle 85">
                    <a:extLst>
                      <a:ext uri="{FF2B5EF4-FFF2-40B4-BE49-F238E27FC236}">
                        <a16:creationId xmlns:a16="http://schemas.microsoft.com/office/drawing/2014/main" id="{3DB4F505-7506-435B-A504-929A6FD11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325" name="Rectangle 86">
                  <a:extLst>
                    <a:ext uri="{FF2B5EF4-FFF2-40B4-BE49-F238E27FC236}">
                      <a16:creationId xmlns:a16="http://schemas.microsoft.com/office/drawing/2014/main" id="{6AB8EEDC-89E2-44B2-AB77-76E14ABD7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6" name="Rectangle 87">
                  <a:extLst>
                    <a:ext uri="{FF2B5EF4-FFF2-40B4-BE49-F238E27FC236}">
                      <a16:creationId xmlns:a16="http://schemas.microsoft.com/office/drawing/2014/main" id="{F370B215-9813-4635-A65D-A4A8BDD08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7" name="Rectangle 88">
                  <a:extLst>
                    <a:ext uri="{FF2B5EF4-FFF2-40B4-BE49-F238E27FC236}">
                      <a16:creationId xmlns:a16="http://schemas.microsoft.com/office/drawing/2014/main" id="{7B38F378-DF1F-42CE-87C3-3EAF492A5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319" name="AutoShape 89">
              <a:extLst>
                <a:ext uri="{FF2B5EF4-FFF2-40B4-BE49-F238E27FC236}">
                  <a16:creationId xmlns:a16="http://schemas.microsoft.com/office/drawing/2014/main" id="{102B16A0-67FB-4CD8-AC51-3CF75A171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" name="Group 90">
            <a:extLst>
              <a:ext uri="{FF2B5EF4-FFF2-40B4-BE49-F238E27FC236}">
                <a16:creationId xmlns:a16="http://schemas.microsoft.com/office/drawing/2014/main" id="{945175AE-5365-47EE-A2A7-9C275C99908E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>
              <a:extLst>
                <a:ext uri="{FF2B5EF4-FFF2-40B4-BE49-F238E27FC236}">
                  <a16:creationId xmlns:a16="http://schemas.microsoft.com/office/drawing/2014/main" id="{49062889-580A-4DA5-83AC-0420BF87E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>
                <a:extLst>
                  <a:ext uri="{FF2B5EF4-FFF2-40B4-BE49-F238E27FC236}">
                    <a16:creationId xmlns:a16="http://schemas.microsoft.com/office/drawing/2014/main" id="{AC783CF4-331F-4D9D-85F8-B140C5239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>
                  <a:extLst>
                    <a:ext uri="{FF2B5EF4-FFF2-40B4-BE49-F238E27FC236}">
                      <a16:creationId xmlns:a16="http://schemas.microsoft.com/office/drawing/2014/main" id="{17DC1EA4-5ADE-4AB8-9055-55B436FF2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>
                    <a:extLst>
                      <a:ext uri="{FF2B5EF4-FFF2-40B4-BE49-F238E27FC236}">
                        <a16:creationId xmlns:a16="http://schemas.microsoft.com/office/drawing/2014/main" id="{C79C1F13-148F-4202-AC99-E5BB369DAA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7" name="Text Box 95">
                    <a:extLst>
                      <a:ext uri="{FF2B5EF4-FFF2-40B4-BE49-F238E27FC236}">
                        <a16:creationId xmlns:a16="http://schemas.microsoft.com/office/drawing/2014/main" id="{3445F5F7-2477-42C7-9068-BF3CD44E2E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>
                  <a:extLst>
                    <a:ext uri="{FF2B5EF4-FFF2-40B4-BE49-F238E27FC236}">
                      <a16:creationId xmlns:a16="http://schemas.microsoft.com/office/drawing/2014/main" id="{0FAF4BCE-696B-4CD1-B17D-70F2AB15CE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>
                    <a:extLst>
                      <a:ext uri="{FF2B5EF4-FFF2-40B4-BE49-F238E27FC236}">
                        <a16:creationId xmlns:a16="http://schemas.microsoft.com/office/drawing/2014/main" id="{DA6D2DB5-FC4C-4987-953F-D8E9F9C891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5" name="Rectangle 98">
                    <a:extLst>
                      <a:ext uri="{FF2B5EF4-FFF2-40B4-BE49-F238E27FC236}">
                        <a16:creationId xmlns:a16="http://schemas.microsoft.com/office/drawing/2014/main" id="{081FC9B9-6342-4812-925F-9C1A838C8B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5310" name="Rectangle 99">
                <a:extLst>
                  <a:ext uri="{FF2B5EF4-FFF2-40B4-BE49-F238E27FC236}">
                    <a16:creationId xmlns:a16="http://schemas.microsoft.com/office/drawing/2014/main" id="{72E746FC-E833-41C4-912F-370286B83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11" name="Rectangle 100">
                <a:extLst>
                  <a:ext uri="{FF2B5EF4-FFF2-40B4-BE49-F238E27FC236}">
                    <a16:creationId xmlns:a16="http://schemas.microsoft.com/office/drawing/2014/main" id="{0C9B9C9E-6EEE-484A-9851-9FFCE3F2D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06" name="Rectangle 101">
              <a:extLst>
                <a:ext uri="{FF2B5EF4-FFF2-40B4-BE49-F238E27FC236}">
                  <a16:creationId xmlns:a16="http://schemas.microsoft.com/office/drawing/2014/main" id="{70C78BFF-CFD5-4437-855F-655BDBABC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7" name="Rectangle 102">
              <a:extLst>
                <a:ext uri="{FF2B5EF4-FFF2-40B4-BE49-F238E27FC236}">
                  <a16:creationId xmlns:a16="http://schemas.microsoft.com/office/drawing/2014/main" id="{32086AB3-D003-4A25-93F5-206531E7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8" name="Rectangle 103">
              <a:extLst>
                <a:ext uri="{FF2B5EF4-FFF2-40B4-BE49-F238E27FC236}">
                  <a16:creationId xmlns:a16="http://schemas.microsoft.com/office/drawing/2014/main" id="{E7DB05D3-86E0-4DBA-A978-63BD93F4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9314" name="Group 104">
            <a:extLst>
              <a:ext uri="{FF2B5EF4-FFF2-40B4-BE49-F238E27FC236}">
                <a16:creationId xmlns:a16="http://schemas.microsoft.com/office/drawing/2014/main" id="{FC7276F4-6371-4578-8211-913DCFF4A9A4}"/>
              </a:ext>
            </a:extLst>
          </p:cNvPr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>
              <a:extLst>
                <a:ext uri="{FF2B5EF4-FFF2-40B4-BE49-F238E27FC236}">
                  <a16:creationId xmlns:a16="http://schemas.microsoft.com/office/drawing/2014/main" id="{7209213F-0B29-4177-A0A9-ACC13067D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>
              <a:extLst>
                <a:ext uri="{FF2B5EF4-FFF2-40B4-BE49-F238E27FC236}">
                  <a16:creationId xmlns:a16="http://schemas.microsoft.com/office/drawing/2014/main" id="{23BDCE25-246C-48EA-A057-F8AD82D9F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>
                <a:extLst>
                  <a:ext uri="{FF2B5EF4-FFF2-40B4-BE49-F238E27FC236}">
                    <a16:creationId xmlns:a16="http://schemas.microsoft.com/office/drawing/2014/main" id="{9AE5DC0C-24F3-4739-A1B3-D95BD2B7A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00" name="Text Box 108">
                <a:extLst>
                  <a:ext uri="{FF2B5EF4-FFF2-40B4-BE49-F238E27FC236}">
                    <a16:creationId xmlns:a16="http://schemas.microsoft.com/office/drawing/2014/main" id="{4836329D-3DB7-4AD5-9A67-78616BF0D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01" name="Line 109">
                <a:extLst>
                  <a:ext uri="{FF2B5EF4-FFF2-40B4-BE49-F238E27FC236}">
                    <a16:creationId xmlns:a16="http://schemas.microsoft.com/office/drawing/2014/main" id="{C772F4D0-4D08-4D32-9F16-8A679FA5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>
                <a:extLst>
                  <a:ext uri="{FF2B5EF4-FFF2-40B4-BE49-F238E27FC236}">
                    <a16:creationId xmlns:a16="http://schemas.microsoft.com/office/drawing/2014/main" id="{07CFBD2A-C644-44CC-85DC-6AD35F022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>
                <a:extLst>
                  <a:ext uri="{FF2B5EF4-FFF2-40B4-BE49-F238E27FC236}">
                    <a16:creationId xmlns:a16="http://schemas.microsoft.com/office/drawing/2014/main" id="{3EA049EE-4242-4A96-82EA-4CD538665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>
                <a:extLst>
                  <a:ext uri="{FF2B5EF4-FFF2-40B4-BE49-F238E27FC236}">
                    <a16:creationId xmlns:a16="http://schemas.microsoft.com/office/drawing/2014/main" id="{5D4C5107-4DCF-4BAD-BBE2-3C21F78F5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>
            <a:extLst>
              <a:ext uri="{FF2B5EF4-FFF2-40B4-BE49-F238E27FC236}">
                <a16:creationId xmlns:a16="http://schemas.microsoft.com/office/drawing/2014/main" id="{1456EB87-D44E-40CD-8145-2FD56DA9F9C9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>
              <a:extLst>
                <a:ext uri="{FF2B5EF4-FFF2-40B4-BE49-F238E27FC236}">
                  <a16:creationId xmlns:a16="http://schemas.microsoft.com/office/drawing/2014/main" id="{3237BDC3-79D1-4EA3-BA29-C50A562A1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>
                <a:extLst>
                  <a:ext uri="{FF2B5EF4-FFF2-40B4-BE49-F238E27FC236}">
                    <a16:creationId xmlns:a16="http://schemas.microsoft.com/office/drawing/2014/main" id="{DDBD8050-96D3-4316-9DF2-C39B1242D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>
                  <a:extLst>
                    <a:ext uri="{FF2B5EF4-FFF2-40B4-BE49-F238E27FC236}">
                      <a16:creationId xmlns:a16="http://schemas.microsoft.com/office/drawing/2014/main" id="{50466619-0C93-47A9-B519-00A60EC49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>
                    <a:extLst>
                      <a:ext uri="{FF2B5EF4-FFF2-40B4-BE49-F238E27FC236}">
                        <a16:creationId xmlns:a16="http://schemas.microsoft.com/office/drawing/2014/main" id="{6ACF50DA-1A34-40A7-AEE0-902AF2B3C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6" name="Text Box 118">
                    <a:extLst>
                      <a:ext uri="{FF2B5EF4-FFF2-40B4-BE49-F238E27FC236}">
                        <a16:creationId xmlns:a16="http://schemas.microsoft.com/office/drawing/2014/main" id="{E07F9413-6AE4-4BB4-9737-573E735AE6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>
                  <a:extLst>
                    <a:ext uri="{FF2B5EF4-FFF2-40B4-BE49-F238E27FC236}">
                      <a16:creationId xmlns:a16="http://schemas.microsoft.com/office/drawing/2014/main" id="{65D7FE1F-F9AC-4D7C-8874-320185A3C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94" name="Rectangle 120">
                  <a:extLst>
                    <a:ext uri="{FF2B5EF4-FFF2-40B4-BE49-F238E27FC236}">
                      <a16:creationId xmlns:a16="http://schemas.microsoft.com/office/drawing/2014/main" id="{B7753FE5-411F-47EB-BAAE-8C1FF134A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68" name="Group 121">
                <a:extLst>
                  <a:ext uri="{FF2B5EF4-FFF2-40B4-BE49-F238E27FC236}">
                    <a16:creationId xmlns:a16="http://schemas.microsoft.com/office/drawing/2014/main" id="{717EBE36-876D-4A56-9AE8-89A54A9D6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>
                  <a:extLst>
                    <a:ext uri="{FF2B5EF4-FFF2-40B4-BE49-F238E27FC236}">
                      <a16:creationId xmlns:a16="http://schemas.microsoft.com/office/drawing/2014/main" id="{C8E500EE-6584-4CFD-BC28-EBFCEDB10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>
                    <a:extLst>
                      <a:ext uri="{FF2B5EF4-FFF2-40B4-BE49-F238E27FC236}">
                        <a16:creationId xmlns:a16="http://schemas.microsoft.com/office/drawing/2014/main" id="{5F9AC154-36FC-400D-9E0A-6873938D9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1" name="Text Box 124">
                    <a:extLst>
                      <a:ext uri="{FF2B5EF4-FFF2-40B4-BE49-F238E27FC236}">
                        <a16:creationId xmlns:a16="http://schemas.microsoft.com/office/drawing/2014/main" id="{12F7A0C0-639C-4C65-9139-D74BBDE2D34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>
                  <a:extLst>
                    <a:ext uri="{FF2B5EF4-FFF2-40B4-BE49-F238E27FC236}">
                      <a16:creationId xmlns:a16="http://schemas.microsoft.com/office/drawing/2014/main" id="{9BDCECCB-5615-49AB-98A8-F4A6D0BB0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>
                    <a:extLst>
                      <a:ext uri="{FF2B5EF4-FFF2-40B4-BE49-F238E27FC236}">
                        <a16:creationId xmlns:a16="http://schemas.microsoft.com/office/drawing/2014/main" id="{CD7CEAF0-6A06-4DAA-9FC9-A9495E0298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89" name="Rectangle 127">
                    <a:extLst>
                      <a:ext uri="{FF2B5EF4-FFF2-40B4-BE49-F238E27FC236}">
                        <a16:creationId xmlns:a16="http://schemas.microsoft.com/office/drawing/2014/main" id="{FAC0F435-0491-44CA-AF06-A3327D617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269" name="Group 128">
                <a:extLst>
                  <a:ext uri="{FF2B5EF4-FFF2-40B4-BE49-F238E27FC236}">
                    <a16:creationId xmlns:a16="http://schemas.microsoft.com/office/drawing/2014/main" id="{DCD77A1B-06AE-4AE6-81F4-7600DBA9C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>
                  <a:extLst>
                    <a:ext uri="{FF2B5EF4-FFF2-40B4-BE49-F238E27FC236}">
                      <a16:creationId xmlns:a16="http://schemas.microsoft.com/office/drawing/2014/main" id="{41A98521-5C1A-4A01-BD4D-31BE6057A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85" name="Rectangle 130">
                  <a:extLst>
                    <a:ext uri="{FF2B5EF4-FFF2-40B4-BE49-F238E27FC236}">
                      <a16:creationId xmlns:a16="http://schemas.microsoft.com/office/drawing/2014/main" id="{AAE3CE41-A911-4F5C-9851-403C9F99F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70" name="Group 131">
                <a:extLst>
                  <a:ext uri="{FF2B5EF4-FFF2-40B4-BE49-F238E27FC236}">
                    <a16:creationId xmlns:a16="http://schemas.microsoft.com/office/drawing/2014/main" id="{2DBF3DA1-F55B-4DDD-8CEF-262B4CBA6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>
                  <a:extLst>
                    <a:ext uri="{FF2B5EF4-FFF2-40B4-BE49-F238E27FC236}">
                      <a16:creationId xmlns:a16="http://schemas.microsoft.com/office/drawing/2014/main" id="{C4AFAE36-5189-4C64-9585-D9C739B55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>
                    <a:extLst>
                      <a:ext uri="{FF2B5EF4-FFF2-40B4-BE49-F238E27FC236}">
                        <a16:creationId xmlns:a16="http://schemas.microsoft.com/office/drawing/2014/main" id="{35D51AB5-8CAC-486E-9A03-7D34205A7D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>
                      <a:extLst>
                        <a:ext uri="{FF2B5EF4-FFF2-40B4-BE49-F238E27FC236}">
                          <a16:creationId xmlns:a16="http://schemas.microsoft.com/office/drawing/2014/main" id="{F1479DB8-A6B6-432D-9651-077451AF45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>
                        <a:extLst>
                          <a:ext uri="{FF2B5EF4-FFF2-40B4-BE49-F238E27FC236}">
                            <a16:creationId xmlns:a16="http://schemas.microsoft.com/office/drawing/2014/main" id="{15323682-3268-46A6-AB87-C8FCE2B4D87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3" name="Text Box 136">
                        <a:extLst>
                          <a:ext uri="{FF2B5EF4-FFF2-40B4-BE49-F238E27FC236}">
                            <a16:creationId xmlns:a16="http://schemas.microsoft.com/office/drawing/2014/main" id="{5B8D8D6D-56A0-4949-B4EE-07C0989D3FE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>
                      <a:extLst>
                        <a:ext uri="{FF2B5EF4-FFF2-40B4-BE49-F238E27FC236}">
                          <a16:creationId xmlns:a16="http://schemas.microsoft.com/office/drawing/2014/main" id="{FE8E1761-EC17-4678-8F9E-B30BA585E4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>
                        <a:extLst>
                          <a:ext uri="{FF2B5EF4-FFF2-40B4-BE49-F238E27FC236}">
                            <a16:creationId xmlns:a16="http://schemas.microsoft.com/office/drawing/2014/main" id="{BCC83BCE-6EDB-4565-A1C8-2AA22E8311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1" name="Rectangle 139">
                        <a:extLst>
                          <a:ext uri="{FF2B5EF4-FFF2-40B4-BE49-F238E27FC236}">
                            <a16:creationId xmlns:a16="http://schemas.microsoft.com/office/drawing/2014/main" id="{8A1FC33D-25CB-4795-8877-53C8ABD126F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276" name="Rectangle 140">
                    <a:extLst>
                      <a:ext uri="{FF2B5EF4-FFF2-40B4-BE49-F238E27FC236}">
                        <a16:creationId xmlns:a16="http://schemas.microsoft.com/office/drawing/2014/main" id="{CED4B00D-53CE-439F-BC4C-D9FF778738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77" name="Rectangle 141">
                    <a:extLst>
                      <a:ext uri="{FF2B5EF4-FFF2-40B4-BE49-F238E27FC236}">
                        <a16:creationId xmlns:a16="http://schemas.microsoft.com/office/drawing/2014/main" id="{997802D6-61A5-48F2-8FB6-C2CF77FB09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272" name="Rectangle 142">
                  <a:extLst>
                    <a:ext uri="{FF2B5EF4-FFF2-40B4-BE49-F238E27FC236}">
                      <a16:creationId xmlns:a16="http://schemas.microsoft.com/office/drawing/2014/main" id="{B9EBD385-A83F-4D68-AC87-91BA7B5FA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3" name="Rectangle 143">
                  <a:extLst>
                    <a:ext uri="{FF2B5EF4-FFF2-40B4-BE49-F238E27FC236}">
                      <a16:creationId xmlns:a16="http://schemas.microsoft.com/office/drawing/2014/main" id="{1FD3DDC9-E6DC-4FDC-A1A8-AC1DE86FCB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4" name="Rectangle 144">
                  <a:extLst>
                    <a:ext uri="{FF2B5EF4-FFF2-40B4-BE49-F238E27FC236}">
                      <a16:creationId xmlns:a16="http://schemas.microsoft.com/office/drawing/2014/main" id="{CF35EF8C-26E1-4936-ADE3-1D4392B64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263" name="AutoShape 145">
              <a:extLst>
                <a:ext uri="{FF2B5EF4-FFF2-40B4-BE49-F238E27FC236}">
                  <a16:creationId xmlns:a16="http://schemas.microsoft.com/office/drawing/2014/main" id="{6402D53B-1C1A-4FEA-A68D-710ED3EB92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264" name="Group 146">
              <a:extLst>
                <a:ext uri="{FF2B5EF4-FFF2-40B4-BE49-F238E27FC236}">
                  <a16:creationId xmlns:a16="http://schemas.microsoft.com/office/drawing/2014/main" id="{B1DE2D38-0BBC-4931-AC15-E8FDBAFBD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>
                <a:extLst>
                  <a:ext uri="{FF2B5EF4-FFF2-40B4-BE49-F238E27FC236}">
                    <a16:creationId xmlns:a16="http://schemas.microsoft.com/office/drawing/2014/main" id="{1067623E-09C0-4C91-B998-F322590CD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266" name="Text Box 148">
                <a:extLst>
                  <a:ext uri="{FF2B5EF4-FFF2-40B4-BE49-F238E27FC236}">
                    <a16:creationId xmlns:a16="http://schemas.microsoft.com/office/drawing/2014/main" id="{2AE605F9-40DC-44DF-9F65-567E97747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>
            <a:extLst>
              <a:ext uri="{FF2B5EF4-FFF2-40B4-BE49-F238E27FC236}">
                <a16:creationId xmlns:a16="http://schemas.microsoft.com/office/drawing/2014/main" id="{C6915B70-48E4-464B-B083-5E8F7B52FE08}"/>
              </a:ext>
            </a:extLst>
          </p:cNvPr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>
              <a:extLst>
                <a:ext uri="{FF2B5EF4-FFF2-40B4-BE49-F238E27FC236}">
                  <a16:creationId xmlns:a16="http://schemas.microsoft.com/office/drawing/2014/main" id="{25EB570E-D513-456E-BD7A-0FBDDD2B8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261" name="Text Box 151">
              <a:extLst>
                <a:ext uri="{FF2B5EF4-FFF2-40B4-BE49-F238E27FC236}">
                  <a16:creationId xmlns:a16="http://schemas.microsoft.com/office/drawing/2014/main" id="{FBC7A065-6A46-487B-9D7A-1E16E14C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>
            <a:extLst>
              <a:ext uri="{FF2B5EF4-FFF2-40B4-BE49-F238E27FC236}">
                <a16:creationId xmlns:a16="http://schemas.microsoft.com/office/drawing/2014/main" id="{82D25547-50DC-46A9-8694-892126523FD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>
            <a:extLst>
              <a:ext uri="{FF2B5EF4-FFF2-40B4-BE49-F238E27FC236}">
                <a16:creationId xmlns:a16="http://schemas.microsoft.com/office/drawing/2014/main" id="{9A3B3262-6632-4A17-8D1D-61AF8DB17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DHCP: example</a:t>
            </a:r>
          </a:p>
        </p:txBody>
      </p:sp>
      <p:sp>
        <p:nvSpPr>
          <p:cNvPr id="95258" name="Slide Number Placeholder 5">
            <a:extLst>
              <a:ext uri="{FF2B5EF4-FFF2-40B4-BE49-F238E27FC236}">
                <a16:creationId xmlns:a16="http://schemas.microsoft.com/office/drawing/2014/main" id="{ACFD14E6-BDDB-4004-9722-FA7FC095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70E68D3C-E142-4E5F-9CD5-CF0C809EA357}" type="slidenum">
              <a:rPr lang="en-US" altLang="en-US" sz="1200">
                <a:latin typeface="Tahoma" panose="020B0604030504040204" pitchFamily="34" charset="0"/>
              </a:rPr>
              <a:pPr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5259" name="Footer Placeholder 2">
            <a:extLst>
              <a:ext uri="{FF2B5EF4-FFF2-40B4-BE49-F238E27FC236}">
                <a16:creationId xmlns:a16="http://schemas.microsoft.com/office/drawing/2014/main" id="{E027B3BB-A3AB-45A2-8FBF-BE8DF67D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>
            <a:extLst>
              <a:ext uri="{FF2B5EF4-FFF2-40B4-BE49-F238E27FC236}">
                <a16:creationId xmlns:a16="http://schemas.microsoft.com/office/drawing/2014/main" id="{CB6F4D31-5C5F-404C-AED2-5075285779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>
            <a:extLst>
              <a:ext uri="{FF2B5EF4-FFF2-40B4-BE49-F238E27FC236}">
                <a16:creationId xmlns:a16="http://schemas.microsoft.com/office/drawing/2014/main" id="{683DCDD7-0133-43E9-AD67-877827E46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3363" indent="-233363"/>
            <a:r>
              <a:rPr lang="en-US" altLang="en-US" sz="2200"/>
              <a:t>DCP server formulates DHCP ACK containing client</a:t>
            </a:r>
            <a:r>
              <a:rPr lang="ja-JP" altLang="en-US" sz="2200"/>
              <a:t>’</a:t>
            </a:r>
            <a:r>
              <a:rPr lang="en-US" altLang="ja-JP" sz="2200"/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1800"/>
          </a:p>
        </p:txBody>
      </p:sp>
      <p:sp>
        <p:nvSpPr>
          <p:cNvPr id="96259" name="Freeform 3">
            <a:extLst>
              <a:ext uri="{FF2B5EF4-FFF2-40B4-BE49-F238E27FC236}">
                <a16:creationId xmlns:a16="http://schemas.microsoft.com/office/drawing/2014/main" id="{43143A4B-856B-424E-A2BC-DFCC4D55B4DD}"/>
              </a:ext>
            </a:extLst>
          </p:cNvPr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>
            <a:extLst>
              <a:ext uri="{FF2B5EF4-FFF2-40B4-BE49-F238E27FC236}">
                <a16:creationId xmlns:a16="http://schemas.microsoft.com/office/drawing/2014/main" id="{10E4AC0D-BD28-48E0-B68C-4BE9C7CA36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>
            <a:extLst>
              <a:ext uri="{FF2B5EF4-FFF2-40B4-BE49-F238E27FC236}">
                <a16:creationId xmlns:a16="http://schemas.microsoft.com/office/drawing/2014/main" id="{633AEDE3-1C79-4EA0-A35E-106CD786B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>
            <a:extLst>
              <a:ext uri="{FF2B5EF4-FFF2-40B4-BE49-F238E27FC236}">
                <a16:creationId xmlns:a16="http://schemas.microsoft.com/office/drawing/2014/main" id="{A9C9A4F7-425A-4323-B429-11EA66F0F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>
            <a:extLst>
              <a:ext uri="{FF2B5EF4-FFF2-40B4-BE49-F238E27FC236}">
                <a16:creationId xmlns:a16="http://schemas.microsoft.com/office/drawing/2014/main" id="{6EFAD93D-FC37-47B3-9F2C-BAF6C050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>
            <a:extLst>
              <a:ext uri="{FF2B5EF4-FFF2-40B4-BE49-F238E27FC236}">
                <a16:creationId xmlns:a16="http://schemas.microsoft.com/office/drawing/2014/main" id="{29729F08-9D10-414D-8606-174CB59C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Gill Sans MT" panose="020B0502020104020203" pitchFamily="34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>
            <a:extLst>
              <a:ext uri="{FF2B5EF4-FFF2-40B4-BE49-F238E27FC236}">
                <a16:creationId xmlns:a16="http://schemas.microsoft.com/office/drawing/2014/main" id="{8DDDD007-C62A-4ABB-9112-D140B0FA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DHCP: example</a:t>
            </a:r>
          </a:p>
        </p:txBody>
      </p:sp>
      <p:grpSp>
        <p:nvGrpSpPr>
          <p:cNvPr id="96266" name="Group 153">
            <a:extLst>
              <a:ext uri="{FF2B5EF4-FFF2-40B4-BE49-F238E27FC236}">
                <a16:creationId xmlns:a16="http://schemas.microsoft.com/office/drawing/2014/main" id="{486B496F-806A-4ADD-B0BE-FD2B17D580EF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>
              <a:extLst>
                <a:ext uri="{FF2B5EF4-FFF2-40B4-BE49-F238E27FC236}">
                  <a16:creationId xmlns:a16="http://schemas.microsoft.com/office/drawing/2014/main" id="{F12A59F1-8803-4C2E-B405-A72FB9AA7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>
              <a:extLst>
                <a:ext uri="{FF2B5EF4-FFF2-40B4-BE49-F238E27FC236}">
                  <a16:creationId xmlns:a16="http://schemas.microsoft.com/office/drawing/2014/main" id="{C65C7387-0ACC-4DAC-823A-3C60FAB7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>
              <a:extLst>
                <a:ext uri="{FF2B5EF4-FFF2-40B4-BE49-F238E27FC236}">
                  <a16:creationId xmlns:a16="http://schemas.microsoft.com/office/drawing/2014/main" id="{AF2345FB-C8F3-432F-9965-C296A3B57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>
              <a:extLst>
                <a:ext uri="{FF2B5EF4-FFF2-40B4-BE49-F238E27FC236}">
                  <a16:creationId xmlns:a16="http://schemas.microsoft.com/office/drawing/2014/main" id="{DFD3061D-09A0-4658-9B10-5DA3F4794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>
              <a:extLst>
                <a:ext uri="{FF2B5EF4-FFF2-40B4-BE49-F238E27FC236}">
                  <a16:creationId xmlns:a16="http://schemas.microsoft.com/office/drawing/2014/main" id="{18341CBE-71DF-48CE-A3D3-53A2FC16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>
              <a:extLst>
                <a:ext uri="{FF2B5EF4-FFF2-40B4-BE49-F238E27FC236}">
                  <a16:creationId xmlns:a16="http://schemas.microsoft.com/office/drawing/2014/main" id="{175FB856-087F-461D-B940-4D20848F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>
              <a:extLst>
                <a:ext uri="{FF2B5EF4-FFF2-40B4-BE49-F238E27FC236}">
                  <a16:creationId xmlns:a16="http://schemas.microsoft.com/office/drawing/2014/main" id="{938DC5BF-8E28-4B65-B822-521AB9C7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>
              <a:extLst>
                <a:ext uri="{FF2B5EF4-FFF2-40B4-BE49-F238E27FC236}">
                  <a16:creationId xmlns:a16="http://schemas.microsoft.com/office/drawing/2014/main" id="{0ADDA09F-3CE3-4E9B-871F-EDA94C931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>
              <a:extLst>
                <a:ext uri="{FF2B5EF4-FFF2-40B4-BE49-F238E27FC236}">
                  <a16:creationId xmlns:a16="http://schemas.microsoft.com/office/drawing/2014/main" id="{8451D99B-51F6-4379-8DE4-852E5DE5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>
              <a:extLst>
                <a:ext uri="{FF2B5EF4-FFF2-40B4-BE49-F238E27FC236}">
                  <a16:creationId xmlns:a16="http://schemas.microsoft.com/office/drawing/2014/main" id="{A46C607B-A134-41E6-9C3F-BF550FC44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>
                <a:extLst>
                  <a:ext uri="{FF2B5EF4-FFF2-40B4-BE49-F238E27FC236}">
                    <a16:creationId xmlns:a16="http://schemas.microsoft.com/office/drawing/2014/main" id="{AE805402-A680-47B8-94F7-C7986C598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>
                <a:extLst>
                  <a:ext uri="{FF2B5EF4-FFF2-40B4-BE49-F238E27FC236}">
                    <a16:creationId xmlns:a16="http://schemas.microsoft.com/office/drawing/2014/main" id="{EF9ED632-F68C-4548-8148-02D6B5A3B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>
                <a:extLst>
                  <a:ext uri="{FF2B5EF4-FFF2-40B4-BE49-F238E27FC236}">
                    <a16:creationId xmlns:a16="http://schemas.microsoft.com/office/drawing/2014/main" id="{78F2AD9B-A4AF-492B-A578-69D806209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>
                <a:extLst>
                  <a:ext uri="{FF2B5EF4-FFF2-40B4-BE49-F238E27FC236}">
                    <a16:creationId xmlns:a16="http://schemas.microsoft.com/office/drawing/2014/main" id="{FC8AB40F-C54B-454D-85FA-CF8B288A6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>
                <a:extLst>
                  <a:ext uri="{FF2B5EF4-FFF2-40B4-BE49-F238E27FC236}">
                    <a16:creationId xmlns:a16="http://schemas.microsoft.com/office/drawing/2014/main" id="{87D2933D-FD0F-47CE-8748-F25BA7394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>
                <a:extLst>
                  <a:ext uri="{FF2B5EF4-FFF2-40B4-BE49-F238E27FC236}">
                    <a16:creationId xmlns:a16="http://schemas.microsoft.com/office/drawing/2014/main" id="{D1C37E57-3C3F-442E-BA96-EF32CF1F6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>
              <a:extLst>
                <a:ext uri="{FF2B5EF4-FFF2-40B4-BE49-F238E27FC236}">
                  <a16:creationId xmlns:a16="http://schemas.microsoft.com/office/drawing/2014/main" id="{52890879-829C-4894-A107-CA68EF312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>
              <a:extLst>
                <a:ext uri="{FF2B5EF4-FFF2-40B4-BE49-F238E27FC236}">
                  <a16:creationId xmlns:a16="http://schemas.microsoft.com/office/drawing/2014/main" id="{B6CC72F0-46B2-485F-965C-AEE502561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>
              <a:extLst>
                <a:ext uri="{FF2B5EF4-FFF2-40B4-BE49-F238E27FC236}">
                  <a16:creationId xmlns:a16="http://schemas.microsoft.com/office/drawing/2014/main" id="{3A3ACD14-8F62-40D5-A3C6-12069074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>
              <a:extLst>
                <a:ext uri="{FF2B5EF4-FFF2-40B4-BE49-F238E27FC236}">
                  <a16:creationId xmlns:a16="http://schemas.microsoft.com/office/drawing/2014/main" id="{8EE12A62-34FA-4B41-8ADB-BCC56360F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>
              <a:extLst>
                <a:ext uri="{FF2B5EF4-FFF2-40B4-BE49-F238E27FC236}">
                  <a16:creationId xmlns:a16="http://schemas.microsoft.com/office/drawing/2014/main" id="{E8330186-62D5-4C72-9182-3637E1CBB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>
              <a:extLst>
                <a:ext uri="{FF2B5EF4-FFF2-40B4-BE49-F238E27FC236}">
                  <a16:creationId xmlns:a16="http://schemas.microsoft.com/office/drawing/2014/main" id="{87424E9F-B4A9-436A-8211-4C65BC54EE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>
            <a:extLst>
              <a:ext uri="{FF2B5EF4-FFF2-40B4-BE49-F238E27FC236}">
                <a16:creationId xmlns:a16="http://schemas.microsoft.com/office/drawing/2014/main" id="{B029BC1F-EB2E-4B56-B5CA-D3C4F89A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grpSp>
        <p:nvGrpSpPr>
          <p:cNvPr id="96268" name="Group 177">
            <a:extLst>
              <a:ext uri="{FF2B5EF4-FFF2-40B4-BE49-F238E27FC236}">
                <a16:creationId xmlns:a16="http://schemas.microsoft.com/office/drawing/2014/main" id="{491FD9E4-62B4-4FC7-89DA-82E1DFAD8848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6416" name="Oval 407">
              <a:extLst>
                <a:ext uri="{FF2B5EF4-FFF2-40B4-BE49-F238E27FC236}">
                  <a16:creationId xmlns:a16="http://schemas.microsoft.com/office/drawing/2014/main" id="{697EEE13-A3BC-4D76-9685-F80B2B73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7" name="Rectangle 410">
              <a:extLst>
                <a:ext uri="{FF2B5EF4-FFF2-40B4-BE49-F238E27FC236}">
                  <a16:creationId xmlns:a16="http://schemas.microsoft.com/office/drawing/2014/main" id="{0F801A1E-D191-440E-8633-30EFC7941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8" name="Oval 411">
              <a:extLst>
                <a:ext uri="{FF2B5EF4-FFF2-40B4-BE49-F238E27FC236}">
                  <a16:creationId xmlns:a16="http://schemas.microsoft.com/office/drawing/2014/main" id="{EC1F3B46-CC9F-4CE2-A516-5F794370C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6419" name="Group 181">
              <a:extLst>
                <a:ext uri="{FF2B5EF4-FFF2-40B4-BE49-F238E27FC236}">
                  <a16:creationId xmlns:a16="http://schemas.microsoft.com/office/drawing/2014/main" id="{3806CFA5-3947-495F-9F11-5F5B4E3B9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>
                <a:extLst>
                  <a:ext uri="{FF2B5EF4-FFF2-40B4-BE49-F238E27FC236}">
                    <a16:creationId xmlns:a16="http://schemas.microsoft.com/office/drawing/2014/main" id="{0C71D82F-FF50-4DF9-971C-E2E923CA1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>
                <a:extLst>
                  <a:ext uri="{FF2B5EF4-FFF2-40B4-BE49-F238E27FC236}">
                    <a16:creationId xmlns:a16="http://schemas.microsoft.com/office/drawing/2014/main" id="{4ADB52F4-95AA-4789-B0A2-DE93457DE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>
              <a:extLst>
                <a:ext uri="{FF2B5EF4-FFF2-40B4-BE49-F238E27FC236}">
                  <a16:creationId xmlns:a16="http://schemas.microsoft.com/office/drawing/2014/main" id="{93EF1F2C-F726-443A-992D-4B5C0570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>
              <a:extLst>
                <a:ext uri="{FF2B5EF4-FFF2-40B4-BE49-F238E27FC236}">
                  <a16:creationId xmlns:a16="http://schemas.microsoft.com/office/drawing/2014/main" id="{C15F3EA9-4CDA-4C7C-A9F0-A9F73ACCB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>
            <a:extLst>
              <a:ext uri="{FF2B5EF4-FFF2-40B4-BE49-F238E27FC236}">
                <a16:creationId xmlns:a16="http://schemas.microsoft.com/office/drawing/2014/main" id="{4F3C5996-042A-4638-A454-353F249CA068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6384" name="Freeform 187">
              <a:extLst>
                <a:ext uri="{FF2B5EF4-FFF2-40B4-BE49-F238E27FC236}">
                  <a16:creationId xmlns:a16="http://schemas.microsoft.com/office/drawing/2014/main" id="{AC39D391-C4B7-46C5-8228-2F39AB9E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>
              <a:extLst>
                <a:ext uri="{FF2B5EF4-FFF2-40B4-BE49-F238E27FC236}">
                  <a16:creationId xmlns:a16="http://schemas.microsoft.com/office/drawing/2014/main" id="{91BE19BF-59DE-4C6B-9BFD-CBB713A9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6" name="Freeform 189">
              <a:extLst>
                <a:ext uri="{FF2B5EF4-FFF2-40B4-BE49-F238E27FC236}">
                  <a16:creationId xmlns:a16="http://schemas.microsoft.com/office/drawing/2014/main" id="{5F11BB48-E7C8-4FDC-93F8-84A7032E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>
              <a:extLst>
                <a:ext uri="{FF2B5EF4-FFF2-40B4-BE49-F238E27FC236}">
                  <a16:creationId xmlns:a16="http://schemas.microsoft.com/office/drawing/2014/main" id="{2D1BA775-73F8-4EB1-92E9-FAF100C0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>
              <a:extLst>
                <a:ext uri="{FF2B5EF4-FFF2-40B4-BE49-F238E27FC236}">
                  <a16:creationId xmlns:a16="http://schemas.microsoft.com/office/drawing/2014/main" id="{C8DB5464-4179-4FFE-89AB-B43F4740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89" name="Group 192">
              <a:extLst>
                <a:ext uri="{FF2B5EF4-FFF2-40B4-BE49-F238E27FC236}">
                  <a16:creationId xmlns:a16="http://schemas.microsoft.com/office/drawing/2014/main" id="{9095C81B-0697-42C2-9E5C-D071CC2BD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>
                <a:extLst>
                  <a:ext uri="{FF2B5EF4-FFF2-40B4-BE49-F238E27FC236}">
                    <a16:creationId xmlns:a16="http://schemas.microsoft.com/office/drawing/2014/main" id="{45D15057-2C97-4512-BE0C-127A4FB28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5" name="AutoShape 194">
                <a:extLst>
                  <a:ext uri="{FF2B5EF4-FFF2-40B4-BE49-F238E27FC236}">
                    <a16:creationId xmlns:a16="http://schemas.microsoft.com/office/drawing/2014/main" id="{691FD5E3-44F6-4603-84C1-8793775FC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0" name="Rectangle 195">
              <a:extLst>
                <a:ext uri="{FF2B5EF4-FFF2-40B4-BE49-F238E27FC236}">
                  <a16:creationId xmlns:a16="http://schemas.microsoft.com/office/drawing/2014/main" id="{921B2BE7-92C2-4515-ADC0-B0A3AA26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1" name="Group 196">
              <a:extLst>
                <a:ext uri="{FF2B5EF4-FFF2-40B4-BE49-F238E27FC236}">
                  <a16:creationId xmlns:a16="http://schemas.microsoft.com/office/drawing/2014/main" id="{DFA5200A-484D-4E5E-BF6C-D3B45164E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>
                <a:extLst>
                  <a:ext uri="{FF2B5EF4-FFF2-40B4-BE49-F238E27FC236}">
                    <a16:creationId xmlns:a16="http://schemas.microsoft.com/office/drawing/2014/main" id="{1A8160C0-1E12-47FC-952D-33EC3601C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3" name="AutoShape 198">
                <a:extLst>
                  <a:ext uri="{FF2B5EF4-FFF2-40B4-BE49-F238E27FC236}">
                    <a16:creationId xmlns:a16="http://schemas.microsoft.com/office/drawing/2014/main" id="{5F8743D6-A3D8-46F2-AF81-02AF8C3E1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2" name="Rectangle 199">
              <a:extLst>
                <a:ext uri="{FF2B5EF4-FFF2-40B4-BE49-F238E27FC236}">
                  <a16:creationId xmlns:a16="http://schemas.microsoft.com/office/drawing/2014/main" id="{50568FEF-9DF4-4720-A4A2-DA870FB53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3" name="Rectangle 200">
              <a:extLst>
                <a:ext uri="{FF2B5EF4-FFF2-40B4-BE49-F238E27FC236}">
                  <a16:creationId xmlns:a16="http://schemas.microsoft.com/office/drawing/2014/main" id="{802638CF-3516-44FC-A72E-BE636DF62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4" name="Group 201">
              <a:extLst>
                <a:ext uri="{FF2B5EF4-FFF2-40B4-BE49-F238E27FC236}">
                  <a16:creationId xmlns:a16="http://schemas.microsoft.com/office/drawing/2014/main" id="{A0D92266-21E9-4FFD-9AD7-8B68C9274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>
                <a:extLst>
                  <a:ext uri="{FF2B5EF4-FFF2-40B4-BE49-F238E27FC236}">
                    <a16:creationId xmlns:a16="http://schemas.microsoft.com/office/drawing/2014/main" id="{AA39B1C3-2F3C-450F-A6F7-7663D3A9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1" name="AutoShape 203">
                <a:extLst>
                  <a:ext uri="{FF2B5EF4-FFF2-40B4-BE49-F238E27FC236}">
                    <a16:creationId xmlns:a16="http://schemas.microsoft.com/office/drawing/2014/main" id="{8C188E69-119D-453E-A163-3F7A1C1B4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5" name="Freeform 204">
              <a:extLst>
                <a:ext uri="{FF2B5EF4-FFF2-40B4-BE49-F238E27FC236}">
                  <a16:creationId xmlns:a16="http://schemas.microsoft.com/office/drawing/2014/main" id="{B258F4F1-C18B-471E-AB2F-06DF95C9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>
              <a:extLst>
                <a:ext uri="{FF2B5EF4-FFF2-40B4-BE49-F238E27FC236}">
                  <a16:creationId xmlns:a16="http://schemas.microsoft.com/office/drawing/2014/main" id="{C4A25927-7284-462E-A06F-BE81A4E64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>
                <a:extLst>
                  <a:ext uri="{FF2B5EF4-FFF2-40B4-BE49-F238E27FC236}">
                    <a16:creationId xmlns:a16="http://schemas.microsoft.com/office/drawing/2014/main" id="{4112A9DB-0C2F-47F5-92A3-CA360C071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09" name="AutoShape 207">
                <a:extLst>
                  <a:ext uri="{FF2B5EF4-FFF2-40B4-BE49-F238E27FC236}">
                    <a16:creationId xmlns:a16="http://schemas.microsoft.com/office/drawing/2014/main" id="{AB2452E3-60FE-4EA8-8DD3-513793059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7" name="Rectangle 208">
              <a:extLst>
                <a:ext uri="{FF2B5EF4-FFF2-40B4-BE49-F238E27FC236}">
                  <a16:creationId xmlns:a16="http://schemas.microsoft.com/office/drawing/2014/main" id="{AC863629-A6AD-484F-8691-2A7465AC0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8" name="Freeform 209">
              <a:extLst>
                <a:ext uri="{FF2B5EF4-FFF2-40B4-BE49-F238E27FC236}">
                  <a16:creationId xmlns:a16="http://schemas.microsoft.com/office/drawing/2014/main" id="{E242D0AB-0EF2-41D2-AF9A-3CF84ED23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>
              <a:extLst>
                <a:ext uri="{FF2B5EF4-FFF2-40B4-BE49-F238E27FC236}">
                  <a16:creationId xmlns:a16="http://schemas.microsoft.com/office/drawing/2014/main" id="{854B33DB-FDF1-49BF-898A-69640E8C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>
              <a:extLst>
                <a:ext uri="{FF2B5EF4-FFF2-40B4-BE49-F238E27FC236}">
                  <a16:creationId xmlns:a16="http://schemas.microsoft.com/office/drawing/2014/main" id="{D20DFEA0-BC8E-4917-86E3-B94A96E33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1" name="Freeform 212">
              <a:extLst>
                <a:ext uri="{FF2B5EF4-FFF2-40B4-BE49-F238E27FC236}">
                  <a16:creationId xmlns:a16="http://schemas.microsoft.com/office/drawing/2014/main" id="{F0AFDA9E-E1E6-4B8A-8F03-CDC0416B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>
              <a:extLst>
                <a:ext uri="{FF2B5EF4-FFF2-40B4-BE49-F238E27FC236}">
                  <a16:creationId xmlns:a16="http://schemas.microsoft.com/office/drawing/2014/main" id="{7E424DA9-C208-4A35-9D37-1F1721D7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3" name="AutoShape 214">
              <a:extLst>
                <a:ext uri="{FF2B5EF4-FFF2-40B4-BE49-F238E27FC236}">
                  <a16:creationId xmlns:a16="http://schemas.microsoft.com/office/drawing/2014/main" id="{E2072D1D-D511-47EC-A8FC-B5311B74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4" name="Oval 215">
              <a:extLst>
                <a:ext uri="{FF2B5EF4-FFF2-40B4-BE49-F238E27FC236}">
                  <a16:creationId xmlns:a16="http://schemas.microsoft.com/office/drawing/2014/main" id="{4261BED1-143E-4878-BDAA-AF15143F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5" name="Oval 216">
              <a:extLst>
                <a:ext uri="{FF2B5EF4-FFF2-40B4-BE49-F238E27FC236}">
                  <a16:creationId xmlns:a16="http://schemas.microsoft.com/office/drawing/2014/main" id="{5FBAEDD5-C651-451D-B52C-35354654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406" name="Oval 217">
              <a:extLst>
                <a:ext uri="{FF2B5EF4-FFF2-40B4-BE49-F238E27FC236}">
                  <a16:creationId xmlns:a16="http://schemas.microsoft.com/office/drawing/2014/main" id="{4FD07D05-A2C5-431B-8AB6-60478E453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7" name="Rectangle 218">
              <a:extLst>
                <a:ext uri="{FF2B5EF4-FFF2-40B4-BE49-F238E27FC236}">
                  <a16:creationId xmlns:a16="http://schemas.microsoft.com/office/drawing/2014/main" id="{3792375E-AB7B-42E4-A655-1E9FB3212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6270" name="Line 36">
            <a:extLst>
              <a:ext uri="{FF2B5EF4-FFF2-40B4-BE49-F238E27FC236}">
                <a16:creationId xmlns:a16="http://schemas.microsoft.com/office/drawing/2014/main" id="{7DFEB221-4AC4-46DA-8FFC-8A1D771BC0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>
            <a:extLst>
              <a:ext uri="{FF2B5EF4-FFF2-40B4-BE49-F238E27FC236}">
                <a16:creationId xmlns:a16="http://schemas.microsoft.com/office/drawing/2014/main" id="{7418C9D2-DD75-4854-A4BC-94E3548E8B5C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6379" name="Rectangle 221">
              <a:extLst>
                <a:ext uri="{FF2B5EF4-FFF2-40B4-BE49-F238E27FC236}">
                  <a16:creationId xmlns:a16="http://schemas.microsoft.com/office/drawing/2014/main" id="{D1EE846A-4636-4C0E-A0AA-F98455BB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0" name="AutoShape 222">
              <a:extLst>
                <a:ext uri="{FF2B5EF4-FFF2-40B4-BE49-F238E27FC236}">
                  <a16:creationId xmlns:a16="http://schemas.microsoft.com/office/drawing/2014/main" id="{3D218731-B722-41C7-B0E6-0DA592C8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1" name="Freeform 223">
              <a:extLst>
                <a:ext uri="{FF2B5EF4-FFF2-40B4-BE49-F238E27FC236}">
                  <a16:creationId xmlns:a16="http://schemas.microsoft.com/office/drawing/2014/main" id="{CA8830A7-A65A-49CA-9598-501B8A1B0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>
              <a:extLst>
                <a:ext uri="{FF2B5EF4-FFF2-40B4-BE49-F238E27FC236}">
                  <a16:creationId xmlns:a16="http://schemas.microsoft.com/office/drawing/2014/main" id="{C086DC0F-AAFD-4D32-971B-C66DA582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>
              <a:extLst>
                <a:ext uri="{FF2B5EF4-FFF2-40B4-BE49-F238E27FC236}">
                  <a16:creationId xmlns:a16="http://schemas.microsoft.com/office/drawing/2014/main" id="{8656B722-F2C6-4CA8-9FD1-58C5D83C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>
            <a:extLst>
              <a:ext uri="{FF2B5EF4-FFF2-40B4-BE49-F238E27FC236}">
                <a16:creationId xmlns:a16="http://schemas.microsoft.com/office/drawing/2014/main" id="{84645557-E191-4578-A24D-40F3F4732B9F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96347" name="Group 54">
              <a:extLst>
                <a:ext uri="{FF2B5EF4-FFF2-40B4-BE49-F238E27FC236}">
                  <a16:creationId xmlns:a16="http://schemas.microsoft.com/office/drawing/2014/main" id="{544F3FDC-157D-437E-B960-9B738BF6E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>
                <a:extLst>
                  <a:ext uri="{FF2B5EF4-FFF2-40B4-BE49-F238E27FC236}">
                    <a16:creationId xmlns:a16="http://schemas.microsoft.com/office/drawing/2014/main" id="{6967DA97-415E-4FDF-8E58-218278DC8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>
                  <a:extLst>
                    <a:ext uri="{FF2B5EF4-FFF2-40B4-BE49-F238E27FC236}">
                      <a16:creationId xmlns:a16="http://schemas.microsoft.com/office/drawing/2014/main" id="{185FCF49-2271-4EA3-B1D2-0D1D9151F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>
                    <a:extLst>
                      <a:ext uri="{FF2B5EF4-FFF2-40B4-BE49-F238E27FC236}">
                        <a16:creationId xmlns:a16="http://schemas.microsoft.com/office/drawing/2014/main" id="{2DCB5D1B-28E5-4598-8D9A-6B2CE1FE7B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8" name="Text Box 58">
                    <a:extLst>
                      <a:ext uri="{FF2B5EF4-FFF2-40B4-BE49-F238E27FC236}">
                        <a16:creationId xmlns:a16="http://schemas.microsoft.com/office/drawing/2014/main" id="{99225C81-46EC-4257-8F1A-6F83A4B31B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>
                  <a:extLst>
                    <a:ext uri="{FF2B5EF4-FFF2-40B4-BE49-F238E27FC236}">
                      <a16:creationId xmlns:a16="http://schemas.microsoft.com/office/drawing/2014/main" id="{83B99F89-EF40-4F03-890B-1567D76DE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76" name="Rectangle 60">
                  <a:extLst>
                    <a:ext uri="{FF2B5EF4-FFF2-40B4-BE49-F238E27FC236}">
                      <a16:creationId xmlns:a16="http://schemas.microsoft.com/office/drawing/2014/main" id="{311D83B3-0EF2-4682-96C6-0A282A652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0" name="Group 61">
                <a:extLst>
                  <a:ext uri="{FF2B5EF4-FFF2-40B4-BE49-F238E27FC236}">
                    <a16:creationId xmlns:a16="http://schemas.microsoft.com/office/drawing/2014/main" id="{FCB2D7EB-ADDC-425A-AC01-220CD8E0E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>
                  <a:extLst>
                    <a:ext uri="{FF2B5EF4-FFF2-40B4-BE49-F238E27FC236}">
                      <a16:creationId xmlns:a16="http://schemas.microsoft.com/office/drawing/2014/main" id="{4DE338D3-A7D2-44D2-A8B8-3BC8EEF27A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>
                    <a:extLst>
                      <a:ext uri="{FF2B5EF4-FFF2-40B4-BE49-F238E27FC236}">
                        <a16:creationId xmlns:a16="http://schemas.microsoft.com/office/drawing/2014/main" id="{F95509F6-5177-4A3D-8340-5ECCBE1066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3" name="Text Box 64">
                    <a:extLst>
                      <a:ext uri="{FF2B5EF4-FFF2-40B4-BE49-F238E27FC236}">
                        <a16:creationId xmlns:a16="http://schemas.microsoft.com/office/drawing/2014/main" id="{1A6F7D3E-76A4-432F-83E2-3A77AC133E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>
                  <a:extLst>
                    <a:ext uri="{FF2B5EF4-FFF2-40B4-BE49-F238E27FC236}">
                      <a16:creationId xmlns:a16="http://schemas.microsoft.com/office/drawing/2014/main" id="{D134CD51-9BCF-4C16-A0E1-996EADFC4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>
                    <a:extLst>
                      <a:ext uri="{FF2B5EF4-FFF2-40B4-BE49-F238E27FC236}">
                        <a16:creationId xmlns:a16="http://schemas.microsoft.com/office/drawing/2014/main" id="{33A83601-D83E-4FB9-98B6-9EBBA7A9DF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1" name="Rectangle 67">
                    <a:extLst>
                      <a:ext uri="{FF2B5EF4-FFF2-40B4-BE49-F238E27FC236}">
                        <a16:creationId xmlns:a16="http://schemas.microsoft.com/office/drawing/2014/main" id="{D5169AC6-0AC2-4D62-B96C-CAD92CDB88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351" name="Group 68">
                <a:extLst>
                  <a:ext uri="{FF2B5EF4-FFF2-40B4-BE49-F238E27FC236}">
                    <a16:creationId xmlns:a16="http://schemas.microsoft.com/office/drawing/2014/main" id="{5FF7C9DD-FF22-4BC9-B5FB-DF04ABC22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>
                  <a:extLst>
                    <a:ext uri="{FF2B5EF4-FFF2-40B4-BE49-F238E27FC236}">
                      <a16:creationId xmlns:a16="http://schemas.microsoft.com/office/drawing/2014/main" id="{38441D90-7BAA-4B62-B11D-01B593FD4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67" name="Rectangle 70">
                  <a:extLst>
                    <a:ext uri="{FF2B5EF4-FFF2-40B4-BE49-F238E27FC236}">
                      <a16:creationId xmlns:a16="http://schemas.microsoft.com/office/drawing/2014/main" id="{B1E42B1C-7C71-435C-9F6F-EA40396A6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2" name="Group 71">
                <a:extLst>
                  <a:ext uri="{FF2B5EF4-FFF2-40B4-BE49-F238E27FC236}">
                    <a16:creationId xmlns:a16="http://schemas.microsoft.com/office/drawing/2014/main" id="{F849335C-53E2-4A64-9D96-F4BCD7CEA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>
                  <a:extLst>
                    <a:ext uri="{FF2B5EF4-FFF2-40B4-BE49-F238E27FC236}">
                      <a16:creationId xmlns:a16="http://schemas.microsoft.com/office/drawing/2014/main" id="{ECF21426-1715-4DCF-A4C0-D253F1498B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>
                    <a:extLst>
                      <a:ext uri="{FF2B5EF4-FFF2-40B4-BE49-F238E27FC236}">
                        <a16:creationId xmlns:a16="http://schemas.microsoft.com/office/drawing/2014/main" id="{4BAEDD13-0A79-4ED8-8795-4FAAFF0431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>
                      <a:extLst>
                        <a:ext uri="{FF2B5EF4-FFF2-40B4-BE49-F238E27FC236}">
                          <a16:creationId xmlns:a16="http://schemas.microsoft.com/office/drawing/2014/main" id="{57A21BC9-D784-4973-936F-654D73D3BC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>
                        <a:extLst>
                          <a:ext uri="{FF2B5EF4-FFF2-40B4-BE49-F238E27FC236}">
                            <a16:creationId xmlns:a16="http://schemas.microsoft.com/office/drawing/2014/main" id="{5E411FDE-60F2-4839-AA5D-4D5D6A071C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5" name="Text Box 76">
                        <a:extLst>
                          <a:ext uri="{FF2B5EF4-FFF2-40B4-BE49-F238E27FC236}">
                            <a16:creationId xmlns:a16="http://schemas.microsoft.com/office/drawing/2014/main" id="{F3BEDA6F-A465-4663-B1FE-027FAF53F6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>
                      <a:extLst>
                        <a:ext uri="{FF2B5EF4-FFF2-40B4-BE49-F238E27FC236}">
                          <a16:creationId xmlns:a16="http://schemas.microsoft.com/office/drawing/2014/main" id="{99B9FD38-67B9-4B5A-B45B-266155CC40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>
                        <a:extLst>
                          <a:ext uri="{FF2B5EF4-FFF2-40B4-BE49-F238E27FC236}">
                            <a16:creationId xmlns:a16="http://schemas.microsoft.com/office/drawing/2014/main" id="{71B9151E-04F2-4DC4-A883-64CAA022B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3" name="Rectangle 79">
                        <a:extLst>
                          <a:ext uri="{FF2B5EF4-FFF2-40B4-BE49-F238E27FC236}">
                            <a16:creationId xmlns:a16="http://schemas.microsoft.com/office/drawing/2014/main" id="{B076A2BF-1056-4290-BDF3-2CF0AA5C09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358" name="Rectangle 80">
                    <a:extLst>
                      <a:ext uri="{FF2B5EF4-FFF2-40B4-BE49-F238E27FC236}">
                        <a16:creationId xmlns:a16="http://schemas.microsoft.com/office/drawing/2014/main" id="{560B031C-FB53-4068-809B-3723EAD9A6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59" name="Rectangle 81">
                    <a:extLst>
                      <a:ext uri="{FF2B5EF4-FFF2-40B4-BE49-F238E27FC236}">
                        <a16:creationId xmlns:a16="http://schemas.microsoft.com/office/drawing/2014/main" id="{FB8CF3A8-AEE2-4846-8C24-559DA9ACDA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354" name="Rectangle 82">
                  <a:extLst>
                    <a:ext uri="{FF2B5EF4-FFF2-40B4-BE49-F238E27FC236}">
                      <a16:creationId xmlns:a16="http://schemas.microsoft.com/office/drawing/2014/main" id="{923197EC-F6A1-4604-910A-299526563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5" name="Rectangle 83">
                  <a:extLst>
                    <a:ext uri="{FF2B5EF4-FFF2-40B4-BE49-F238E27FC236}">
                      <a16:creationId xmlns:a16="http://schemas.microsoft.com/office/drawing/2014/main" id="{0773F9C2-91FB-438D-AD77-E48DDD717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6" name="Rectangle 84">
                  <a:extLst>
                    <a:ext uri="{FF2B5EF4-FFF2-40B4-BE49-F238E27FC236}">
                      <a16:creationId xmlns:a16="http://schemas.microsoft.com/office/drawing/2014/main" id="{D37DB9DA-771D-44C5-B451-1A0AE044E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348" name="AutoShape 85">
              <a:extLst>
                <a:ext uri="{FF2B5EF4-FFF2-40B4-BE49-F238E27FC236}">
                  <a16:creationId xmlns:a16="http://schemas.microsoft.com/office/drawing/2014/main" id="{791B72B6-0C4C-4A90-A3FF-E85A608D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833EF244-3352-4C6A-A67B-3131560D0C4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96334" name="Group 87">
              <a:extLst>
                <a:ext uri="{FF2B5EF4-FFF2-40B4-BE49-F238E27FC236}">
                  <a16:creationId xmlns:a16="http://schemas.microsoft.com/office/drawing/2014/main" id="{EEB1BF48-5776-446F-BC28-4A8B85B1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>
                <a:extLst>
                  <a:ext uri="{FF2B5EF4-FFF2-40B4-BE49-F238E27FC236}">
                    <a16:creationId xmlns:a16="http://schemas.microsoft.com/office/drawing/2014/main" id="{0B4E9521-96A2-4F7D-BBF0-7BC2A1B80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>
                  <a:extLst>
                    <a:ext uri="{FF2B5EF4-FFF2-40B4-BE49-F238E27FC236}">
                      <a16:creationId xmlns:a16="http://schemas.microsoft.com/office/drawing/2014/main" id="{3709CFAC-318C-4D53-8ED0-1EC611639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>
                    <a:extLst>
                      <a:ext uri="{FF2B5EF4-FFF2-40B4-BE49-F238E27FC236}">
                        <a16:creationId xmlns:a16="http://schemas.microsoft.com/office/drawing/2014/main" id="{BD44A7B5-588B-4679-BDF6-A16E4839D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6" name="Text Box 91">
                    <a:extLst>
                      <a:ext uri="{FF2B5EF4-FFF2-40B4-BE49-F238E27FC236}">
                        <a16:creationId xmlns:a16="http://schemas.microsoft.com/office/drawing/2014/main" id="{9C771291-C63A-4B9A-B5C9-02E8959137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>
                  <a:extLst>
                    <a:ext uri="{FF2B5EF4-FFF2-40B4-BE49-F238E27FC236}">
                      <a16:creationId xmlns:a16="http://schemas.microsoft.com/office/drawing/2014/main" id="{83005FF8-3A82-4973-BE49-6D7CA248E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>
                    <a:extLst>
                      <a:ext uri="{FF2B5EF4-FFF2-40B4-BE49-F238E27FC236}">
                        <a16:creationId xmlns:a16="http://schemas.microsoft.com/office/drawing/2014/main" id="{3B7CE1DC-480D-4311-A48D-8C20EB1C35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4" name="Rectangle 94">
                    <a:extLst>
                      <a:ext uri="{FF2B5EF4-FFF2-40B4-BE49-F238E27FC236}">
                        <a16:creationId xmlns:a16="http://schemas.microsoft.com/office/drawing/2014/main" id="{AD93CAC4-9688-4686-9ABA-A48537AE07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6339" name="Rectangle 95">
                <a:extLst>
                  <a:ext uri="{FF2B5EF4-FFF2-40B4-BE49-F238E27FC236}">
                    <a16:creationId xmlns:a16="http://schemas.microsoft.com/office/drawing/2014/main" id="{4A6EC359-A09B-4A32-A958-AEB32FDC3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40" name="Rectangle 96">
                <a:extLst>
                  <a:ext uri="{FF2B5EF4-FFF2-40B4-BE49-F238E27FC236}">
                    <a16:creationId xmlns:a16="http://schemas.microsoft.com/office/drawing/2014/main" id="{0586579A-CDC1-48EF-B92F-0F2FF5BF2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35" name="Rectangle 97">
              <a:extLst>
                <a:ext uri="{FF2B5EF4-FFF2-40B4-BE49-F238E27FC236}">
                  <a16:creationId xmlns:a16="http://schemas.microsoft.com/office/drawing/2014/main" id="{78E81005-4DC4-41C9-8030-7C1AA81CA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6" name="Rectangle 98">
              <a:extLst>
                <a:ext uri="{FF2B5EF4-FFF2-40B4-BE49-F238E27FC236}">
                  <a16:creationId xmlns:a16="http://schemas.microsoft.com/office/drawing/2014/main" id="{7A358171-7EC8-4B27-8237-D3A2BD5B0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7" name="Rectangle 99">
              <a:extLst>
                <a:ext uri="{FF2B5EF4-FFF2-40B4-BE49-F238E27FC236}">
                  <a16:creationId xmlns:a16="http://schemas.microsoft.com/office/drawing/2014/main" id="{D3E1290A-E4F4-43FD-AE74-55A2A28B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" name="Group 100">
            <a:extLst>
              <a:ext uri="{FF2B5EF4-FFF2-40B4-BE49-F238E27FC236}">
                <a16:creationId xmlns:a16="http://schemas.microsoft.com/office/drawing/2014/main" id="{39414FBF-46BC-4DDF-9071-B934ACF4AC81}"/>
              </a:ext>
            </a:extLst>
          </p:cNvPr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6326" name="Freeform 101">
              <a:extLst>
                <a:ext uri="{FF2B5EF4-FFF2-40B4-BE49-F238E27FC236}">
                  <a16:creationId xmlns:a16="http://schemas.microsoft.com/office/drawing/2014/main" id="{FF3AC7B1-68AD-4E5D-91E3-E559DC65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>
              <a:extLst>
                <a:ext uri="{FF2B5EF4-FFF2-40B4-BE49-F238E27FC236}">
                  <a16:creationId xmlns:a16="http://schemas.microsoft.com/office/drawing/2014/main" id="{FAA8C204-B3BD-40AB-A8D6-E08649C79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>
                <a:extLst>
                  <a:ext uri="{FF2B5EF4-FFF2-40B4-BE49-F238E27FC236}">
                    <a16:creationId xmlns:a16="http://schemas.microsoft.com/office/drawing/2014/main" id="{A5BF95F9-041A-4DA0-9C17-5719BD378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29" name="Text Box 104">
                <a:extLst>
                  <a:ext uri="{FF2B5EF4-FFF2-40B4-BE49-F238E27FC236}">
                    <a16:creationId xmlns:a16="http://schemas.microsoft.com/office/drawing/2014/main" id="{79274956-3BCC-468C-BEB8-1E19B7155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30" name="Line 105">
                <a:extLst>
                  <a:ext uri="{FF2B5EF4-FFF2-40B4-BE49-F238E27FC236}">
                    <a16:creationId xmlns:a16="http://schemas.microsoft.com/office/drawing/2014/main" id="{4D4EEED3-460A-4B6E-947A-88F51F767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>
                <a:extLst>
                  <a:ext uri="{FF2B5EF4-FFF2-40B4-BE49-F238E27FC236}">
                    <a16:creationId xmlns:a16="http://schemas.microsoft.com/office/drawing/2014/main" id="{8992A7F0-BE69-43E3-A7F8-D03459CCE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>
                <a:extLst>
                  <a:ext uri="{FF2B5EF4-FFF2-40B4-BE49-F238E27FC236}">
                    <a16:creationId xmlns:a16="http://schemas.microsoft.com/office/drawing/2014/main" id="{A2FEB8AD-E2FD-4B12-9811-1DA37249B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>
                <a:extLst>
                  <a:ext uri="{FF2B5EF4-FFF2-40B4-BE49-F238E27FC236}">
                    <a16:creationId xmlns:a16="http://schemas.microsoft.com/office/drawing/2014/main" id="{24DC5682-6AB8-4F73-9A4D-17070F85F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>
            <a:extLst>
              <a:ext uri="{FF2B5EF4-FFF2-40B4-BE49-F238E27FC236}">
                <a16:creationId xmlns:a16="http://schemas.microsoft.com/office/drawing/2014/main" id="{8084CFBC-2296-4F14-AD80-88DA98270EED}"/>
              </a:ext>
            </a:extLst>
          </p:cNvPr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96324" name="Rectangle 146">
              <a:extLst>
                <a:ext uri="{FF2B5EF4-FFF2-40B4-BE49-F238E27FC236}">
                  <a16:creationId xmlns:a16="http://schemas.microsoft.com/office/drawing/2014/main" id="{478C13BC-209B-43E7-829E-42F11685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25" name="Text Box 147">
              <a:extLst>
                <a:ext uri="{FF2B5EF4-FFF2-40B4-BE49-F238E27FC236}">
                  <a16:creationId xmlns:a16="http://schemas.microsoft.com/office/drawing/2014/main" id="{C5A8C9E9-EA1A-4CBE-A503-B7C56049C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>
            <a:extLst>
              <a:ext uri="{FF2B5EF4-FFF2-40B4-BE49-F238E27FC236}">
                <a16:creationId xmlns:a16="http://schemas.microsoft.com/office/drawing/2014/main" id="{6AFB2942-8BAD-4F2C-ADDD-561ED9A74425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96316" name="Freeform 45">
              <a:extLst>
                <a:ext uri="{FF2B5EF4-FFF2-40B4-BE49-F238E27FC236}">
                  <a16:creationId xmlns:a16="http://schemas.microsoft.com/office/drawing/2014/main" id="{14EE1768-0DA7-434A-AA8B-80AC44B9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>
              <a:extLst>
                <a:ext uri="{FF2B5EF4-FFF2-40B4-BE49-F238E27FC236}">
                  <a16:creationId xmlns:a16="http://schemas.microsoft.com/office/drawing/2014/main" id="{121B9BA0-6A1B-4B58-99E3-F23D6FE3B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>
                <a:extLst>
                  <a:ext uri="{FF2B5EF4-FFF2-40B4-BE49-F238E27FC236}">
                    <a16:creationId xmlns:a16="http://schemas.microsoft.com/office/drawing/2014/main" id="{28E9C695-92AD-47AD-878C-AC6DD0B8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19" name="Text Box 48">
                <a:extLst>
                  <a:ext uri="{FF2B5EF4-FFF2-40B4-BE49-F238E27FC236}">
                    <a16:creationId xmlns:a16="http://schemas.microsoft.com/office/drawing/2014/main" id="{215636F5-E697-4147-A35D-AB4E72AF2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20" name="Line 49">
                <a:extLst>
                  <a:ext uri="{FF2B5EF4-FFF2-40B4-BE49-F238E27FC236}">
                    <a16:creationId xmlns:a16="http://schemas.microsoft.com/office/drawing/2014/main" id="{4C7E426A-DCA8-46C3-8166-CA9A75F8B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>
                <a:extLst>
                  <a:ext uri="{FF2B5EF4-FFF2-40B4-BE49-F238E27FC236}">
                    <a16:creationId xmlns:a16="http://schemas.microsoft.com/office/drawing/2014/main" id="{4ED42E59-4D77-4662-960B-4D23E8BF7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>
                <a:extLst>
                  <a:ext uri="{FF2B5EF4-FFF2-40B4-BE49-F238E27FC236}">
                    <a16:creationId xmlns:a16="http://schemas.microsoft.com/office/drawing/2014/main" id="{05CE3813-AF85-40F6-9B90-26BF7AB89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>
                <a:extLst>
                  <a:ext uri="{FF2B5EF4-FFF2-40B4-BE49-F238E27FC236}">
                    <a16:creationId xmlns:a16="http://schemas.microsoft.com/office/drawing/2014/main" id="{F91DC544-13AF-4C57-BD02-D05818CF4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>
            <a:extLst>
              <a:ext uri="{FF2B5EF4-FFF2-40B4-BE49-F238E27FC236}">
                <a16:creationId xmlns:a16="http://schemas.microsoft.com/office/drawing/2014/main" id="{01EE716A-3DC0-41F0-B09B-EDD210A34779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96281" name="Group 110">
              <a:extLst>
                <a:ext uri="{FF2B5EF4-FFF2-40B4-BE49-F238E27FC236}">
                  <a16:creationId xmlns:a16="http://schemas.microsoft.com/office/drawing/2014/main" id="{1FE80238-364F-4B85-91E9-EE69159D0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>
                <a:extLst>
                  <a:ext uri="{FF2B5EF4-FFF2-40B4-BE49-F238E27FC236}">
                    <a16:creationId xmlns:a16="http://schemas.microsoft.com/office/drawing/2014/main" id="{FA110E11-3506-4004-84FA-4D7AB355D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>
                  <a:extLst>
                    <a:ext uri="{FF2B5EF4-FFF2-40B4-BE49-F238E27FC236}">
                      <a16:creationId xmlns:a16="http://schemas.microsoft.com/office/drawing/2014/main" id="{F91BE155-8BB2-4FB2-8494-F273B60A4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>
                    <a:extLst>
                      <a:ext uri="{FF2B5EF4-FFF2-40B4-BE49-F238E27FC236}">
                        <a16:creationId xmlns:a16="http://schemas.microsoft.com/office/drawing/2014/main" id="{904C0949-9DFE-41C5-8D4E-A0273699E4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5" name="Text Box 114">
                    <a:extLst>
                      <a:ext uri="{FF2B5EF4-FFF2-40B4-BE49-F238E27FC236}">
                        <a16:creationId xmlns:a16="http://schemas.microsoft.com/office/drawing/2014/main" id="{5048C6F5-E859-4B69-A460-E5CF72A2C9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>
                  <a:extLst>
                    <a:ext uri="{FF2B5EF4-FFF2-40B4-BE49-F238E27FC236}">
                      <a16:creationId xmlns:a16="http://schemas.microsoft.com/office/drawing/2014/main" id="{6AAEB17F-2D4B-410D-B1FA-6EF9EFF01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13" name="Rectangle 116">
                  <a:extLst>
                    <a:ext uri="{FF2B5EF4-FFF2-40B4-BE49-F238E27FC236}">
                      <a16:creationId xmlns:a16="http://schemas.microsoft.com/office/drawing/2014/main" id="{C3497393-8979-4D88-8A9A-2DAE730CD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7" name="Group 117">
                <a:extLst>
                  <a:ext uri="{FF2B5EF4-FFF2-40B4-BE49-F238E27FC236}">
                    <a16:creationId xmlns:a16="http://schemas.microsoft.com/office/drawing/2014/main" id="{DF3A4F64-457A-4748-B5BF-D0EE30F58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>
                  <a:extLst>
                    <a:ext uri="{FF2B5EF4-FFF2-40B4-BE49-F238E27FC236}">
                      <a16:creationId xmlns:a16="http://schemas.microsoft.com/office/drawing/2014/main" id="{26055059-A6D5-45E6-A0E4-7F67693BC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>
                    <a:extLst>
                      <a:ext uri="{FF2B5EF4-FFF2-40B4-BE49-F238E27FC236}">
                        <a16:creationId xmlns:a16="http://schemas.microsoft.com/office/drawing/2014/main" id="{CE02BA35-B201-4865-A435-4A4E4DD7F5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0" name="Text Box 120">
                    <a:extLst>
                      <a:ext uri="{FF2B5EF4-FFF2-40B4-BE49-F238E27FC236}">
                        <a16:creationId xmlns:a16="http://schemas.microsoft.com/office/drawing/2014/main" id="{DD3A71DB-3D57-499C-BF23-2A1DFBA1B2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>
                  <a:extLst>
                    <a:ext uri="{FF2B5EF4-FFF2-40B4-BE49-F238E27FC236}">
                      <a16:creationId xmlns:a16="http://schemas.microsoft.com/office/drawing/2014/main" id="{3D4226FC-50D7-4D63-8173-1DADCAA3C0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>
                    <a:extLst>
                      <a:ext uri="{FF2B5EF4-FFF2-40B4-BE49-F238E27FC236}">
                        <a16:creationId xmlns:a16="http://schemas.microsoft.com/office/drawing/2014/main" id="{393BD12A-6950-4DC1-AAE0-0C59EE6227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08" name="Rectangle 123">
                    <a:extLst>
                      <a:ext uri="{FF2B5EF4-FFF2-40B4-BE49-F238E27FC236}">
                        <a16:creationId xmlns:a16="http://schemas.microsoft.com/office/drawing/2014/main" id="{94122CE9-B77E-42AC-8FA4-DB4A761800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288" name="Group 124">
                <a:extLst>
                  <a:ext uri="{FF2B5EF4-FFF2-40B4-BE49-F238E27FC236}">
                    <a16:creationId xmlns:a16="http://schemas.microsoft.com/office/drawing/2014/main" id="{A38CD8BE-D678-4FC2-9C54-92ED2FD34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>
                  <a:extLst>
                    <a:ext uri="{FF2B5EF4-FFF2-40B4-BE49-F238E27FC236}">
                      <a16:creationId xmlns:a16="http://schemas.microsoft.com/office/drawing/2014/main" id="{058B8F33-30C1-49FE-9785-09E9EAF55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04" name="Rectangle 126">
                  <a:extLst>
                    <a:ext uri="{FF2B5EF4-FFF2-40B4-BE49-F238E27FC236}">
                      <a16:creationId xmlns:a16="http://schemas.microsoft.com/office/drawing/2014/main" id="{9FB1DDC7-ABB9-4663-A4FB-87F2920FB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9" name="Group 127">
                <a:extLst>
                  <a:ext uri="{FF2B5EF4-FFF2-40B4-BE49-F238E27FC236}">
                    <a16:creationId xmlns:a16="http://schemas.microsoft.com/office/drawing/2014/main" id="{1646B976-6A33-4E08-A1F7-5581D881A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>
                  <a:extLst>
                    <a:ext uri="{FF2B5EF4-FFF2-40B4-BE49-F238E27FC236}">
                      <a16:creationId xmlns:a16="http://schemas.microsoft.com/office/drawing/2014/main" id="{892C03E6-5DAE-426C-8917-72901F28A5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>
                    <a:extLst>
                      <a:ext uri="{FF2B5EF4-FFF2-40B4-BE49-F238E27FC236}">
                        <a16:creationId xmlns:a16="http://schemas.microsoft.com/office/drawing/2014/main" id="{76B3F505-B080-4FEB-8F55-C2876057F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>
                      <a:extLst>
                        <a:ext uri="{FF2B5EF4-FFF2-40B4-BE49-F238E27FC236}">
                          <a16:creationId xmlns:a16="http://schemas.microsoft.com/office/drawing/2014/main" id="{490A7B64-4AB2-44F4-9053-DE57FA021A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>
                        <a:extLst>
                          <a:ext uri="{FF2B5EF4-FFF2-40B4-BE49-F238E27FC236}">
                            <a16:creationId xmlns:a16="http://schemas.microsoft.com/office/drawing/2014/main" id="{D61C7E11-E672-461B-B400-B857EF5418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2" name="Text Box 132">
                        <a:extLst>
                          <a:ext uri="{FF2B5EF4-FFF2-40B4-BE49-F238E27FC236}">
                            <a16:creationId xmlns:a16="http://schemas.microsoft.com/office/drawing/2014/main" id="{41944319-A4B8-4527-8E3A-039BF81E73F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>
                      <a:extLst>
                        <a:ext uri="{FF2B5EF4-FFF2-40B4-BE49-F238E27FC236}">
                          <a16:creationId xmlns:a16="http://schemas.microsoft.com/office/drawing/2014/main" id="{1931365B-0B6F-4989-87D7-B681FD0D78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>
                        <a:extLst>
                          <a:ext uri="{FF2B5EF4-FFF2-40B4-BE49-F238E27FC236}">
                            <a16:creationId xmlns:a16="http://schemas.microsoft.com/office/drawing/2014/main" id="{7693DE92-8255-43CD-B843-1B3AB3D1FC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0" name="Rectangle 135">
                        <a:extLst>
                          <a:ext uri="{FF2B5EF4-FFF2-40B4-BE49-F238E27FC236}">
                            <a16:creationId xmlns:a16="http://schemas.microsoft.com/office/drawing/2014/main" id="{FB583EA6-BCA0-4B3B-9EAD-3D8C108880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295" name="Rectangle 136">
                    <a:extLst>
                      <a:ext uri="{FF2B5EF4-FFF2-40B4-BE49-F238E27FC236}">
                        <a16:creationId xmlns:a16="http://schemas.microsoft.com/office/drawing/2014/main" id="{A3ECC89B-CBA5-4D04-8A11-11F5FA7B4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296" name="Rectangle 137">
                    <a:extLst>
                      <a:ext uri="{FF2B5EF4-FFF2-40B4-BE49-F238E27FC236}">
                        <a16:creationId xmlns:a16="http://schemas.microsoft.com/office/drawing/2014/main" id="{E1914372-7218-4FBE-BAB2-C04B11482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291" name="Rectangle 138">
                  <a:extLst>
                    <a:ext uri="{FF2B5EF4-FFF2-40B4-BE49-F238E27FC236}">
                      <a16:creationId xmlns:a16="http://schemas.microsoft.com/office/drawing/2014/main" id="{99438962-33B2-409A-92FC-4775A8C62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2" name="Rectangle 139">
                  <a:extLst>
                    <a:ext uri="{FF2B5EF4-FFF2-40B4-BE49-F238E27FC236}">
                      <a16:creationId xmlns:a16="http://schemas.microsoft.com/office/drawing/2014/main" id="{6F780053-9402-4FED-BE6F-9BCFE5A5A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3" name="Rectangle 140">
                  <a:extLst>
                    <a:ext uri="{FF2B5EF4-FFF2-40B4-BE49-F238E27FC236}">
                      <a16:creationId xmlns:a16="http://schemas.microsoft.com/office/drawing/2014/main" id="{5B01B976-B2D0-4AF7-9E9E-ACE48EAB1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282" name="AutoShape 141">
              <a:extLst>
                <a:ext uri="{FF2B5EF4-FFF2-40B4-BE49-F238E27FC236}">
                  <a16:creationId xmlns:a16="http://schemas.microsoft.com/office/drawing/2014/main" id="{16C616F7-43E1-44F6-92AB-3040374CF9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283" name="Group 142">
              <a:extLst>
                <a:ext uri="{FF2B5EF4-FFF2-40B4-BE49-F238E27FC236}">
                  <a16:creationId xmlns:a16="http://schemas.microsoft.com/office/drawing/2014/main" id="{BDABD99D-0F5A-4A5E-9EAD-E8DEE7191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>
                <a:extLst>
                  <a:ext uri="{FF2B5EF4-FFF2-40B4-BE49-F238E27FC236}">
                    <a16:creationId xmlns:a16="http://schemas.microsoft.com/office/drawing/2014/main" id="{18DA082B-0049-4E76-A04A-323649C4F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285" name="Text Box 144">
                <a:extLst>
                  <a:ext uri="{FF2B5EF4-FFF2-40B4-BE49-F238E27FC236}">
                    <a16:creationId xmlns:a16="http://schemas.microsoft.com/office/drawing/2014/main" id="{5D79E630-9C34-4FF9-BEBE-DECA3B711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>
            <a:extLst>
              <a:ext uri="{FF2B5EF4-FFF2-40B4-BE49-F238E27FC236}">
                <a16:creationId xmlns:a16="http://schemas.microsoft.com/office/drawing/2014/main" id="{D4FDCD31-5846-4ABB-BB27-99093F93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79" name="Slide Number Placeholder 5">
            <a:extLst>
              <a:ext uri="{FF2B5EF4-FFF2-40B4-BE49-F238E27FC236}">
                <a16:creationId xmlns:a16="http://schemas.microsoft.com/office/drawing/2014/main" id="{EDC98082-6961-4753-AA20-4350110C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CAE6EA84-393C-4C55-8799-3983A94DE680}" type="slidenum">
              <a:rPr lang="en-US" altLang="en-US" sz="1200">
                <a:latin typeface="Tahoma" panose="020B0604030504040204" pitchFamily="34" charset="0"/>
              </a:rPr>
              <a:pPr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6280" name="Footer Placeholder 2">
            <a:extLst>
              <a:ext uri="{FF2B5EF4-FFF2-40B4-BE49-F238E27FC236}">
                <a16:creationId xmlns:a16="http://schemas.microsoft.com/office/drawing/2014/main" id="{A2848FD6-8CB4-478B-9D20-4990165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>
            <a:extLst>
              <a:ext uri="{FF2B5EF4-FFF2-40B4-BE49-F238E27FC236}">
                <a16:creationId xmlns:a16="http://schemas.microsoft.com/office/drawing/2014/main" id="{7E461896-09CC-45E9-ACB5-F881FFBAC7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>
            <a:extLst>
              <a:ext uri="{FF2B5EF4-FFF2-40B4-BE49-F238E27FC236}">
                <a16:creationId xmlns:a16="http://schemas.microsoft.com/office/drawing/2014/main" id="{EC9E5351-DCA4-4F14-AB4A-C05CC834B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ea typeface="ＭＳ Ｐゴシック" charset="0"/>
                <a:cs typeface="+mj-cs"/>
              </a:rPr>
              <a:t>DHCP: Wireshark output </a:t>
            </a:r>
            <a:r>
              <a:rPr lang="en-US" sz="3200">
                <a:ea typeface="ＭＳ Ｐゴシック" charset="0"/>
                <a:cs typeface="+mj-cs"/>
              </a:rPr>
              <a:t>(home LAN)</a:t>
            </a:r>
          </a:p>
        </p:txBody>
      </p:sp>
      <p:sp>
        <p:nvSpPr>
          <p:cNvPr id="97283" name="Text Box 4">
            <a:extLst>
              <a:ext uri="{FF2B5EF4-FFF2-40B4-BE49-F238E27FC236}">
                <a16:creationId xmlns:a16="http://schemas.microsoft.com/office/drawing/2014/main" id="{64545FEA-0584-403B-B803-26A90001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</p:txBody>
      </p:sp>
      <p:sp>
        <p:nvSpPr>
          <p:cNvPr id="97284" name="Line 5">
            <a:extLst>
              <a:ext uri="{FF2B5EF4-FFF2-40B4-BE49-F238E27FC236}">
                <a16:creationId xmlns:a16="http://schemas.microsoft.com/office/drawing/2014/main" id="{781D9E30-C563-4246-8864-68D980629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>
            <a:extLst>
              <a:ext uri="{FF2B5EF4-FFF2-40B4-BE49-F238E27FC236}">
                <a16:creationId xmlns:a16="http://schemas.microsoft.com/office/drawing/2014/main" id="{7E09F6D6-B8FD-41A5-8031-ED4A8AE5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>
            <a:extLst>
              <a:ext uri="{FF2B5EF4-FFF2-40B4-BE49-F238E27FC236}">
                <a16:creationId xmlns:a16="http://schemas.microsoft.com/office/drawing/2014/main" id="{E5AFD64E-5DC4-43B1-838C-787525E1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(t=53,l=1) </a:t>
            </a:r>
            <a:r>
              <a:rPr lang="en-US" altLang="en-US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</a:t>
            </a:r>
            <a:r>
              <a:rPr lang="en-US" altLang="en-US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……</a:t>
            </a:r>
          </a:p>
        </p:txBody>
      </p:sp>
      <p:sp>
        <p:nvSpPr>
          <p:cNvPr id="97287" name="Text Box 8">
            <a:extLst>
              <a:ext uri="{FF2B5EF4-FFF2-40B4-BE49-F238E27FC236}">
                <a16:creationId xmlns:a16="http://schemas.microsoft.com/office/drawing/2014/main" id="{F94DC00E-680A-4B9F-AECE-AB7D051A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request</a:t>
            </a:r>
          </a:p>
        </p:txBody>
      </p:sp>
      <p:sp>
        <p:nvSpPr>
          <p:cNvPr id="97288" name="Slide Number Placeholder 5">
            <a:extLst>
              <a:ext uri="{FF2B5EF4-FFF2-40B4-BE49-F238E27FC236}">
                <a16:creationId xmlns:a16="http://schemas.microsoft.com/office/drawing/2014/main" id="{8DC08A7B-C970-4154-8A30-52CE1E8A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ACBA275B-190B-4713-A588-95E9AA3BF180}" type="slidenum">
              <a:rPr lang="en-US" altLang="en-US" sz="1200">
                <a:latin typeface="Tahoma" panose="020B0604030504040204" pitchFamily="34" charset="0"/>
              </a:rPr>
              <a:pPr/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7289" name="Footer Placeholder 2">
            <a:extLst>
              <a:ext uri="{FF2B5EF4-FFF2-40B4-BE49-F238E27FC236}">
                <a16:creationId xmlns:a16="http://schemas.microsoft.com/office/drawing/2014/main" id="{A18FC41B-4D7A-4618-B520-2A47C29B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>
            <a:extLst>
              <a:ext uri="{FF2B5EF4-FFF2-40B4-BE49-F238E27FC236}">
                <a16:creationId xmlns:a16="http://schemas.microsoft.com/office/drawing/2014/main" id="{C9154DB4-AEAE-46FB-A72A-32FED68186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9BB8B243-46C7-4646-AA86-6A670343E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FB19F0D0-5A3F-447C-99CF-43B908CA5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>
                <a:solidFill>
                  <a:srgbClr val="000099"/>
                </a:solidFill>
              </a:rPr>
              <a:t>forwarding:</a:t>
            </a:r>
            <a:r>
              <a:rPr lang="en-US" altLang="en-US"/>
              <a:t> move packets from router</a:t>
            </a:r>
            <a:r>
              <a:rPr lang="ja-JP" altLang="en-US"/>
              <a:t>’</a:t>
            </a:r>
            <a:r>
              <a:rPr lang="en-US" altLang="ja-JP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>
                <a:solidFill>
                  <a:srgbClr val="000099"/>
                </a:solidFill>
              </a:rPr>
              <a:t>routing:</a:t>
            </a:r>
            <a:r>
              <a:rPr lang="en-US" altLang="en-US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>
                <a:latin typeface="Gill Sans MT" panose="020B0502020104020203" pitchFamily="34" charset="0"/>
              </a:rPr>
              <a:t>routing algorithms</a:t>
            </a:r>
            <a:endParaRPr lang="en-US" altLang="en-US">
              <a:latin typeface="Gill Sans MT" panose="020B0502020104020203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66CB00EC-5C70-4069-BB41-0F691BEF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AC50189-4AA6-458B-AA15-A123AABB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28C6FC1-F00F-4319-BF38-990EA475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C271912-AA06-4C4F-B701-3D6EF3FA8F4D}" type="slidenum">
              <a:rPr lang="en-US" altLang="en-US" sz="1200">
                <a:latin typeface="Tahoma" panose="020B0604030504040204" pitchFamily="34" charset="0"/>
              </a:rPr>
              <a:pPr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5063" name="Footer Placeholder 2">
            <a:extLst>
              <a:ext uri="{FF2B5EF4-FFF2-40B4-BE49-F238E27FC236}">
                <a16:creationId xmlns:a16="http://schemas.microsoft.com/office/drawing/2014/main" id="{68B01FE6-3ADC-421C-A33B-EEFA0ED5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underline_base">
            <a:extLst>
              <a:ext uri="{FF2B5EF4-FFF2-40B4-BE49-F238E27FC236}">
                <a16:creationId xmlns:a16="http://schemas.microsoft.com/office/drawing/2014/main" id="{F562B9C1-4F59-4186-9770-E80F00B019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CE9B0597-09BB-4A5E-8737-591A15B0D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altLang="en-US"/>
              <a:t>IP addresses: how to get one?</a:t>
            </a:r>
            <a:endParaRPr lang="en-US" altLang="en-US" sz="48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67FC69B-8C71-4004-93B1-4FAFAA0AC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Q:</a:t>
            </a:r>
            <a:r>
              <a:rPr lang="en-US" altLang="en-US"/>
              <a:t> how does </a:t>
            </a:r>
            <a:r>
              <a:rPr lang="en-US" altLang="en-US" i="1"/>
              <a:t>network</a:t>
            </a:r>
            <a:r>
              <a:rPr lang="en-US" altLang="en-US"/>
              <a:t> get subnet part of IP addr?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A:</a:t>
            </a:r>
            <a:r>
              <a:rPr lang="en-US" altLang="en-US"/>
              <a:t> gets allocated portion of its provider ISP</a:t>
            </a:r>
            <a:r>
              <a:rPr lang="ja-JP" altLang="en-US"/>
              <a:t>’</a:t>
            </a:r>
            <a:r>
              <a:rPr lang="en-US" altLang="ja-JP"/>
              <a:t>s address space</a:t>
            </a:r>
            <a:endParaRPr lang="en-US" altLang="en-US" sz="2400"/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631F9448-8E15-4A01-82C0-BA187EE9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</a:p>
          <a:p>
            <a:endParaRPr lang="en-US" altLang="en-US" sz="1800"/>
          </a:p>
          <a:p>
            <a:r>
              <a:rPr lang="en-US" altLang="en-US" sz="1800"/>
              <a:t>Organization 0    </a:t>
            </a:r>
            <a:r>
              <a:rPr lang="en-US" altLang="en-US" sz="1800" u="sng"/>
              <a:t>11001000  00010111  0001000</a:t>
            </a:r>
            <a:r>
              <a:rPr lang="en-US" altLang="en-US" sz="1800"/>
              <a:t>0  00000000    200.23.16.0/23 </a:t>
            </a:r>
          </a:p>
          <a:p>
            <a:r>
              <a:rPr lang="en-US" altLang="en-US" sz="1800"/>
              <a:t>Organization 1    </a:t>
            </a:r>
            <a:r>
              <a:rPr lang="en-US" altLang="en-US" sz="1800" u="sng"/>
              <a:t>11001000  00010111  0001001</a:t>
            </a:r>
            <a:r>
              <a:rPr lang="en-US" altLang="en-US" sz="1800"/>
              <a:t>0  00000000    200.23.18.0/23 </a:t>
            </a:r>
          </a:p>
          <a:p>
            <a:r>
              <a:rPr lang="en-US" altLang="en-US" sz="1800"/>
              <a:t>Organization 2    </a:t>
            </a:r>
            <a:r>
              <a:rPr lang="en-US" altLang="en-US" sz="1800" u="sng"/>
              <a:t>11001000  00010111  0001010</a:t>
            </a:r>
            <a:r>
              <a:rPr lang="en-US" altLang="en-US" sz="1800"/>
              <a:t>0  00000000    200.23.20.0/23 </a:t>
            </a:r>
          </a:p>
          <a:p>
            <a:r>
              <a:rPr lang="en-US" altLang="en-US" sz="1800"/>
              <a:t>   ...                                          …..                                   ….                ….</a:t>
            </a:r>
          </a:p>
          <a:p>
            <a:r>
              <a:rPr lang="en-US" altLang="en-US" sz="1800"/>
              <a:t>Organization 7    </a:t>
            </a:r>
            <a:r>
              <a:rPr lang="en-US" altLang="en-US" sz="1800" u="sng"/>
              <a:t>11001000  00010111  0001111</a:t>
            </a:r>
            <a:r>
              <a:rPr lang="en-US" altLang="en-US" sz="1800"/>
              <a:t>0  00000000    200.23.30.0/23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8309" name="Slide Number Placeholder 5">
            <a:extLst>
              <a:ext uri="{FF2B5EF4-FFF2-40B4-BE49-F238E27FC236}">
                <a16:creationId xmlns:a16="http://schemas.microsoft.com/office/drawing/2014/main" id="{A4D586F0-B7EA-4CCD-B60B-D5BD2A2A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49F165F5-76D2-4AB1-B7B7-A7DADC4585CD}" type="slidenum">
              <a:rPr lang="en-US" altLang="en-US" sz="1200">
                <a:latin typeface="Tahoma" panose="020B0604030504040204" pitchFamily="34" charset="0"/>
              </a:rPr>
              <a:pPr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8310" name="Footer Placeholder 2">
            <a:extLst>
              <a:ext uri="{FF2B5EF4-FFF2-40B4-BE49-F238E27FC236}">
                <a16:creationId xmlns:a16="http://schemas.microsoft.com/office/drawing/2014/main" id="{FCFC8F53-BDB7-477C-A528-E0668747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DAD456AB-9F5D-4725-85D4-B1706EDC4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r>
              <a:rPr lang="en-US" altLang="en-US" sz="3600"/>
              <a:t>Hierarchical addressing: route aggregation</a:t>
            </a:r>
            <a:endParaRPr lang="en-US" altLang="en-US"/>
          </a:p>
        </p:txBody>
      </p:sp>
      <p:sp>
        <p:nvSpPr>
          <p:cNvPr id="99330" name="Freeform 3">
            <a:extLst>
              <a:ext uri="{FF2B5EF4-FFF2-40B4-BE49-F238E27FC236}">
                <a16:creationId xmlns:a16="http://schemas.microsoft.com/office/drawing/2014/main" id="{193711D0-83D3-45FB-9373-ADD48E6AC2F0}"/>
              </a:ext>
            </a:extLst>
          </p:cNvPr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4">
            <a:extLst>
              <a:ext uri="{FF2B5EF4-FFF2-40B4-BE49-F238E27FC236}">
                <a16:creationId xmlns:a16="http://schemas.microsoft.com/office/drawing/2014/main" id="{3D44284B-94E7-4CEC-95D4-F8954A818C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5">
            <a:extLst>
              <a:ext uri="{FF2B5EF4-FFF2-40B4-BE49-F238E27FC236}">
                <a16:creationId xmlns:a16="http://schemas.microsoft.com/office/drawing/2014/main" id="{C8BC925E-D6EF-4692-969B-5079FA09E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>
            <a:extLst>
              <a:ext uri="{FF2B5EF4-FFF2-40B4-BE49-F238E27FC236}">
                <a16:creationId xmlns:a16="http://schemas.microsoft.com/office/drawing/2014/main" id="{4A3582F3-0271-4C1B-AAFA-7D5E87C1B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Freeform 7">
            <a:extLst>
              <a:ext uri="{FF2B5EF4-FFF2-40B4-BE49-F238E27FC236}">
                <a16:creationId xmlns:a16="http://schemas.microsoft.com/office/drawing/2014/main" id="{DCF8A006-E1B8-48D3-BE26-74A2C5877715}"/>
              </a:ext>
            </a:extLst>
          </p:cNvPr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>
            <a:extLst>
              <a:ext uri="{FF2B5EF4-FFF2-40B4-BE49-F238E27FC236}">
                <a16:creationId xmlns:a16="http://schemas.microsoft.com/office/drawing/2014/main" id="{3AE0B89A-11DE-404A-9DF1-E3090718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36" name="Group 9">
            <a:extLst>
              <a:ext uri="{FF2B5EF4-FFF2-40B4-BE49-F238E27FC236}">
                <a16:creationId xmlns:a16="http://schemas.microsoft.com/office/drawing/2014/main" id="{34EEA59C-18AC-403E-8F8B-C196A3CD36E4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99372" name="Freeform 10">
              <a:extLst>
                <a:ext uri="{FF2B5EF4-FFF2-40B4-BE49-F238E27FC236}">
                  <a16:creationId xmlns:a16="http://schemas.microsoft.com/office/drawing/2014/main" id="{66365645-DDAE-4DDF-86C2-0A4F7C3F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Text Box 11">
              <a:extLst>
                <a:ext uri="{FF2B5EF4-FFF2-40B4-BE49-F238E27FC236}">
                  <a16:creationId xmlns:a16="http://schemas.microsoft.com/office/drawing/2014/main" id="{B74F6C67-7EBE-4F22-99CC-82A72AE03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99337" name="Group 12">
            <a:extLst>
              <a:ext uri="{FF2B5EF4-FFF2-40B4-BE49-F238E27FC236}">
                <a16:creationId xmlns:a16="http://schemas.microsoft.com/office/drawing/2014/main" id="{7763CA5C-92B5-4627-99F0-359BCAE7D76E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99370" name="Freeform 13">
              <a:extLst>
                <a:ext uri="{FF2B5EF4-FFF2-40B4-BE49-F238E27FC236}">
                  <a16:creationId xmlns:a16="http://schemas.microsoft.com/office/drawing/2014/main" id="{AE00D927-B2E0-4370-89B9-64720D58C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14">
              <a:extLst>
                <a:ext uri="{FF2B5EF4-FFF2-40B4-BE49-F238E27FC236}">
                  <a16:creationId xmlns:a16="http://schemas.microsoft.com/office/drawing/2014/main" id="{79C4C56A-D387-4216-BBBE-AE0578488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99338" name="Group 15">
            <a:extLst>
              <a:ext uri="{FF2B5EF4-FFF2-40B4-BE49-F238E27FC236}">
                <a16:creationId xmlns:a16="http://schemas.microsoft.com/office/drawing/2014/main" id="{5359C33D-9615-4586-B2B9-DFD589AB39FB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99368" name="Freeform 16">
              <a:extLst>
                <a:ext uri="{FF2B5EF4-FFF2-40B4-BE49-F238E27FC236}">
                  <a16:creationId xmlns:a16="http://schemas.microsoft.com/office/drawing/2014/main" id="{44A1B50A-1628-42CA-B28F-EEA4753C7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7">
              <a:extLst>
                <a:ext uri="{FF2B5EF4-FFF2-40B4-BE49-F238E27FC236}">
                  <a16:creationId xmlns:a16="http://schemas.microsoft.com/office/drawing/2014/main" id="{5F375B40-AD6E-4147-BF7C-F1E85E080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99339" name="Text Box 18">
            <a:extLst>
              <a:ext uri="{FF2B5EF4-FFF2-40B4-BE49-F238E27FC236}">
                <a16:creationId xmlns:a16="http://schemas.microsoft.com/office/drawing/2014/main" id="{78595570-97B6-4235-ABCE-25C747B13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99340" name="Freeform 19">
            <a:extLst>
              <a:ext uri="{FF2B5EF4-FFF2-40B4-BE49-F238E27FC236}">
                <a16:creationId xmlns:a16="http://schemas.microsoft.com/office/drawing/2014/main" id="{92C286FA-62D7-4929-9CF5-15331B451B35}"/>
              </a:ext>
            </a:extLst>
          </p:cNvPr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20">
            <a:extLst>
              <a:ext uri="{FF2B5EF4-FFF2-40B4-BE49-F238E27FC236}">
                <a16:creationId xmlns:a16="http://schemas.microsoft.com/office/drawing/2014/main" id="{6CEA2037-CEB1-4B42-8508-80BD6080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99342" name="Text Box 21">
            <a:extLst>
              <a:ext uri="{FF2B5EF4-FFF2-40B4-BE49-F238E27FC236}">
                <a16:creationId xmlns:a16="http://schemas.microsoft.com/office/drawing/2014/main" id="{ABB37DFE-2E53-4104-B1F3-92FF94B1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99343" name="Text Box 22">
            <a:extLst>
              <a:ext uri="{FF2B5EF4-FFF2-40B4-BE49-F238E27FC236}">
                <a16:creationId xmlns:a16="http://schemas.microsoft.com/office/drawing/2014/main" id="{62AD29A1-7174-49A3-909F-A5568947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99344" name="Text Box 23">
            <a:extLst>
              <a:ext uri="{FF2B5EF4-FFF2-40B4-BE49-F238E27FC236}">
                <a16:creationId xmlns:a16="http://schemas.microsoft.com/office/drawing/2014/main" id="{04F4A834-6EE6-49A6-A1BE-09C53F43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99345" name="Freeform 24">
            <a:extLst>
              <a:ext uri="{FF2B5EF4-FFF2-40B4-BE49-F238E27FC236}">
                <a16:creationId xmlns:a16="http://schemas.microsoft.com/office/drawing/2014/main" id="{AFFCA20C-2A47-4888-9929-89A5AE21A5AF}"/>
              </a:ext>
            </a:extLst>
          </p:cNvPr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5">
            <a:extLst>
              <a:ext uri="{FF2B5EF4-FFF2-40B4-BE49-F238E27FC236}">
                <a16:creationId xmlns:a16="http://schemas.microsoft.com/office/drawing/2014/main" id="{B4D3907C-05C1-4106-B14C-AB4B1477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99347" name="Freeform 26">
            <a:extLst>
              <a:ext uri="{FF2B5EF4-FFF2-40B4-BE49-F238E27FC236}">
                <a16:creationId xmlns:a16="http://schemas.microsoft.com/office/drawing/2014/main" id="{B715C0A6-294B-4F14-9000-8E43F0ED2284}"/>
              </a:ext>
            </a:extLst>
          </p:cNvPr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7">
            <a:extLst>
              <a:ext uri="{FF2B5EF4-FFF2-40B4-BE49-F238E27FC236}">
                <a16:creationId xmlns:a16="http://schemas.microsoft.com/office/drawing/2014/main" id="{FEEF2D52-E2DD-4922-9D2C-8468F44B5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8">
            <a:extLst>
              <a:ext uri="{FF2B5EF4-FFF2-40B4-BE49-F238E27FC236}">
                <a16:creationId xmlns:a16="http://schemas.microsoft.com/office/drawing/2014/main" id="{DB51C7E1-B816-4FE4-9557-60D4271644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9">
            <a:extLst>
              <a:ext uri="{FF2B5EF4-FFF2-40B4-BE49-F238E27FC236}">
                <a16:creationId xmlns:a16="http://schemas.microsoft.com/office/drawing/2014/main" id="{66484DA0-07C9-4E50-BD12-4800C4565C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30">
            <a:extLst>
              <a:ext uri="{FF2B5EF4-FFF2-40B4-BE49-F238E27FC236}">
                <a16:creationId xmlns:a16="http://schemas.microsoft.com/office/drawing/2014/main" id="{77F3264F-AC0E-4604-9C06-7B4F1200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199.31.0.0/16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52" name="Group 31">
            <a:extLst>
              <a:ext uri="{FF2B5EF4-FFF2-40B4-BE49-F238E27FC236}">
                <a16:creationId xmlns:a16="http://schemas.microsoft.com/office/drawing/2014/main" id="{C40EF2A2-6D1B-4728-930E-B0FD51075836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99366" name="Freeform 32">
              <a:extLst>
                <a:ext uri="{FF2B5EF4-FFF2-40B4-BE49-F238E27FC236}">
                  <a16:creationId xmlns:a16="http://schemas.microsoft.com/office/drawing/2014/main" id="{2E42361A-528A-4E63-B1F3-12F7B1A2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3">
              <a:extLst>
                <a:ext uri="{FF2B5EF4-FFF2-40B4-BE49-F238E27FC236}">
                  <a16:creationId xmlns:a16="http://schemas.microsoft.com/office/drawing/2014/main" id="{E3EFDFCE-7591-41B6-B952-0A9534392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99353" name="Text Box 34">
            <a:extLst>
              <a:ext uri="{FF2B5EF4-FFF2-40B4-BE49-F238E27FC236}">
                <a16:creationId xmlns:a16="http://schemas.microsoft.com/office/drawing/2014/main" id="{2BDB3F68-2FC7-4121-AF33-4A93E6FD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99354" name="Group 35">
            <a:extLst>
              <a:ext uri="{FF2B5EF4-FFF2-40B4-BE49-F238E27FC236}">
                <a16:creationId xmlns:a16="http://schemas.microsoft.com/office/drawing/2014/main" id="{54FB18C8-C4BB-423B-8852-8A999DF6C653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99363" name="Text Box 36">
              <a:extLst>
                <a:ext uri="{FF2B5EF4-FFF2-40B4-BE49-F238E27FC236}">
                  <a16:creationId xmlns:a16="http://schemas.microsoft.com/office/drawing/2014/main" id="{268A1C50-885D-406D-AC8C-A5CF0B462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4" name="Text Box 37">
              <a:extLst>
                <a:ext uri="{FF2B5EF4-FFF2-40B4-BE49-F238E27FC236}">
                  <a16:creationId xmlns:a16="http://schemas.microsoft.com/office/drawing/2014/main" id="{F0ACCC45-0D4B-4D33-B79D-F6950CE4D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5" name="Text Box 38">
              <a:extLst>
                <a:ext uri="{FF2B5EF4-FFF2-40B4-BE49-F238E27FC236}">
                  <a16:creationId xmlns:a16="http://schemas.microsoft.com/office/drawing/2014/main" id="{CF3C1716-FF95-4147-B514-E9F7D2853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99355" name="Group 39">
            <a:extLst>
              <a:ext uri="{FF2B5EF4-FFF2-40B4-BE49-F238E27FC236}">
                <a16:creationId xmlns:a16="http://schemas.microsoft.com/office/drawing/2014/main" id="{337F5479-1DB7-43E4-9A72-842AF45EF180}"/>
              </a:ext>
            </a:extLst>
          </p:cNvPr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99360" name="Text Box 40">
              <a:extLst>
                <a:ext uri="{FF2B5EF4-FFF2-40B4-BE49-F238E27FC236}">
                  <a16:creationId xmlns:a16="http://schemas.microsoft.com/office/drawing/2014/main" id="{2A763B39-8BF4-4673-BB0D-0A551386B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1" name="Text Box 41">
              <a:extLst>
                <a:ext uri="{FF2B5EF4-FFF2-40B4-BE49-F238E27FC236}">
                  <a16:creationId xmlns:a16="http://schemas.microsoft.com/office/drawing/2014/main" id="{53430059-3C6E-4CBE-89AB-ABD5F3038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2" name="Text Box 42">
              <a:extLst>
                <a:ext uri="{FF2B5EF4-FFF2-40B4-BE49-F238E27FC236}">
                  <a16:creationId xmlns:a16="http://schemas.microsoft.com/office/drawing/2014/main" id="{C9853847-18E2-46C7-896A-1A4DBC7E9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sp>
        <p:nvSpPr>
          <p:cNvPr id="99356" name="Text Box 43">
            <a:extLst>
              <a:ext uri="{FF2B5EF4-FFF2-40B4-BE49-F238E27FC236}">
                <a16:creationId xmlns:a16="http://schemas.microsoft.com/office/drawing/2014/main" id="{EDF7C11B-89DF-4FE3-8996-51B9C60A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Gill Sans MT" panose="020B0502020104020203" pitchFamily="34" charset="0"/>
              </a:rPr>
              <a:t>hierarchical addressing allows efficient advertisement of routing </a:t>
            </a:r>
          </a:p>
          <a:p>
            <a:r>
              <a:rPr lang="en-US" altLang="en-US">
                <a:latin typeface="Gill Sans MT" panose="020B0502020104020203" pitchFamily="34" charset="0"/>
              </a:rPr>
              <a:t>information:</a:t>
            </a:r>
          </a:p>
        </p:txBody>
      </p:sp>
      <p:pic>
        <p:nvPicPr>
          <p:cNvPr id="99357" name="Picture 44" descr="underline_base">
            <a:extLst>
              <a:ext uri="{FF2B5EF4-FFF2-40B4-BE49-F238E27FC236}">
                <a16:creationId xmlns:a16="http://schemas.microsoft.com/office/drawing/2014/main" id="{2C1C0EAB-5D2B-46BD-BA2C-2E269E8C839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8" name="Slide Number Placeholder 5">
            <a:extLst>
              <a:ext uri="{FF2B5EF4-FFF2-40B4-BE49-F238E27FC236}">
                <a16:creationId xmlns:a16="http://schemas.microsoft.com/office/drawing/2014/main" id="{50240F63-22A2-4A17-B739-5FB426BB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7EAE770-6216-4ECB-8898-C48AA788B3D5}" type="slidenum">
              <a:rPr lang="en-US" altLang="en-US" sz="1200">
                <a:latin typeface="Tahoma" panose="020B0604030504040204" pitchFamily="34" charset="0"/>
              </a:rPr>
              <a:pPr/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9359" name="Footer Placeholder 2">
            <a:extLst>
              <a:ext uri="{FF2B5EF4-FFF2-40B4-BE49-F238E27FC236}">
                <a16:creationId xmlns:a16="http://schemas.microsoft.com/office/drawing/2014/main" id="{8FD330FF-FFB6-4555-87BF-A2397176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reeform 45">
            <a:extLst>
              <a:ext uri="{FF2B5EF4-FFF2-40B4-BE49-F238E27FC236}">
                <a16:creationId xmlns:a16="http://schemas.microsoft.com/office/drawing/2014/main" id="{87C5BC39-FF6C-4C4E-B93C-E29408FA2798}"/>
              </a:ext>
            </a:extLst>
          </p:cNvPr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3">
            <a:extLst>
              <a:ext uri="{FF2B5EF4-FFF2-40B4-BE49-F238E27FC236}">
                <a16:creationId xmlns:a16="http://schemas.microsoft.com/office/drawing/2014/main" id="{4271020F-4699-4BBA-AAF1-83AD329B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Gill Sans MT" panose="020B0502020104020203" pitchFamily="34" charset="0"/>
              </a:rPr>
              <a:t>ISPs-R-Us has a more specific route to Organization 1</a:t>
            </a:r>
          </a:p>
        </p:txBody>
      </p:sp>
      <p:sp>
        <p:nvSpPr>
          <p:cNvPr id="100355" name="Freeform 4">
            <a:extLst>
              <a:ext uri="{FF2B5EF4-FFF2-40B4-BE49-F238E27FC236}">
                <a16:creationId xmlns:a16="http://schemas.microsoft.com/office/drawing/2014/main" id="{BEE0BD03-67EB-483C-A061-2A06E711418C}"/>
              </a:ext>
            </a:extLst>
          </p:cNvPr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5">
            <a:extLst>
              <a:ext uri="{FF2B5EF4-FFF2-40B4-BE49-F238E27FC236}">
                <a16:creationId xmlns:a16="http://schemas.microsoft.com/office/drawing/2014/main" id="{3EC39A4E-C6EE-4125-B6E4-EAA0D60C5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6">
            <a:extLst>
              <a:ext uri="{FF2B5EF4-FFF2-40B4-BE49-F238E27FC236}">
                <a16:creationId xmlns:a16="http://schemas.microsoft.com/office/drawing/2014/main" id="{E751C920-C275-4D06-AAF1-D6C7284774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7">
            <a:extLst>
              <a:ext uri="{FF2B5EF4-FFF2-40B4-BE49-F238E27FC236}">
                <a16:creationId xmlns:a16="http://schemas.microsoft.com/office/drawing/2014/main" id="{42D2BF6A-6AAC-40D0-A87D-3F1819290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8">
            <a:extLst>
              <a:ext uri="{FF2B5EF4-FFF2-40B4-BE49-F238E27FC236}">
                <a16:creationId xmlns:a16="http://schemas.microsoft.com/office/drawing/2014/main" id="{A09FFB34-4B7B-4427-9FC0-179CA29EE8B7}"/>
              </a:ext>
            </a:extLst>
          </p:cNvPr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>
            <a:extLst>
              <a:ext uri="{FF2B5EF4-FFF2-40B4-BE49-F238E27FC236}">
                <a16:creationId xmlns:a16="http://schemas.microsoft.com/office/drawing/2014/main" id="{4D2751AF-B56A-47D3-BA7C-7C132EC2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61" name="Group 10">
            <a:extLst>
              <a:ext uri="{FF2B5EF4-FFF2-40B4-BE49-F238E27FC236}">
                <a16:creationId xmlns:a16="http://schemas.microsoft.com/office/drawing/2014/main" id="{2ED49B68-9CCB-4505-859A-692005DB9FEE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100396" name="Freeform 11">
              <a:extLst>
                <a:ext uri="{FF2B5EF4-FFF2-40B4-BE49-F238E27FC236}">
                  <a16:creationId xmlns:a16="http://schemas.microsoft.com/office/drawing/2014/main" id="{6E05FB68-7509-4086-88CE-6BBF8007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12">
              <a:extLst>
                <a:ext uri="{FF2B5EF4-FFF2-40B4-BE49-F238E27FC236}">
                  <a16:creationId xmlns:a16="http://schemas.microsoft.com/office/drawing/2014/main" id="{BFD35BD3-1A6D-40CA-A917-CCED90A36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100362" name="Group 13">
            <a:extLst>
              <a:ext uri="{FF2B5EF4-FFF2-40B4-BE49-F238E27FC236}">
                <a16:creationId xmlns:a16="http://schemas.microsoft.com/office/drawing/2014/main" id="{F4C86257-4C6B-4D76-A9E2-7D74B7F1DBAF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100394" name="Freeform 14">
              <a:extLst>
                <a:ext uri="{FF2B5EF4-FFF2-40B4-BE49-F238E27FC236}">
                  <a16:creationId xmlns:a16="http://schemas.microsoft.com/office/drawing/2014/main" id="{D13AA7B7-A44A-4F64-9DC0-573CBD28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15">
              <a:extLst>
                <a:ext uri="{FF2B5EF4-FFF2-40B4-BE49-F238E27FC236}">
                  <a16:creationId xmlns:a16="http://schemas.microsoft.com/office/drawing/2014/main" id="{EE87B337-01DA-42E7-93CF-84744CE01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100363" name="Group 16">
            <a:extLst>
              <a:ext uri="{FF2B5EF4-FFF2-40B4-BE49-F238E27FC236}">
                <a16:creationId xmlns:a16="http://schemas.microsoft.com/office/drawing/2014/main" id="{D41A7F3C-3D71-49D1-8FB8-4C5C178E5F38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100392" name="Freeform 17">
              <a:extLst>
                <a:ext uri="{FF2B5EF4-FFF2-40B4-BE49-F238E27FC236}">
                  <a16:creationId xmlns:a16="http://schemas.microsoft.com/office/drawing/2014/main" id="{BB53B443-DE95-47E3-BD69-9566CDCA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Text Box 18">
              <a:extLst>
                <a:ext uri="{FF2B5EF4-FFF2-40B4-BE49-F238E27FC236}">
                  <a16:creationId xmlns:a16="http://schemas.microsoft.com/office/drawing/2014/main" id="{9E800C08-2C47-4932-AA22-A69DB4BEE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100364" name="Text Box 19">
            <a:extLst>
              <a:ext uri="{FF2B5EF4-FFF2-40B4-BE49-F238E27FC236}">
                <a16:creationId xmlns:a16="http://schemas.microsoft.com/office/drawing/2014/main" id="{FD1C6F9C-A143-4F0F-94DE-B8F15412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100365" name="Text Box 21">
            <a:extLst>
              <a:ext uri="{FF2B5EF4-FFF2-40B4-BE49-F238E27FC236}">
                <a16:creationId xmlns:a16="http://schemas.microsoft.com/office/drawing/2014/main" id="{D9BF2135-3BEF-4D8F-8CC2-E1D56A71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100366" name="Text Box 22">
            <a:extLst>
              <a:ext uri="{FF2B5EF4-FFF2-40B4-BE49-F238E27FC236}">
                <a16:creationId xmlns:a16="http://schemas.microsoft.com/office/drawing/2014/main" id="{C8F1AB1E-3538-4C35-A7A5-E47E41BD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100367" name="Text Box 23">
            <a:extLst>
              <a:ext uri="{FF2B5EF4-FFF2-40B4-BE49-F238E27FC236}">
                <a16:creationId xmlns:a16="http://schemas.microsoft.com/office/drawing/2014/main" id="{2C89A4C4-0687-459D-B18F-CEDD5BF8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100368" name="Text Box 24">
            <a:extLst>
              <a:ext uri="{FF2B5EF4-FFF2-40B4-BE49-F238E27FC236}">
                <a16:creationId xmlns:a16="http://schemas.microsoft.com/office/drawing/2014/main" id="{CD749B55-6084-4BD2-A54C-D2A53ACA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100369" name="Freeform 25">
            <a:extLst>
              <a:ext uri="{FF2B5EF4-FFF2-40B4-BE49-F238E27FC236}">
                <a16:creationId xmlns:a16="http://schemas.microsoft.com/office/drawing/2014/main" id="{8632A769-3190-49C5-A8AA-FFDEE393AFAE}"/>
              </a:ext>
            </a:extLst>
          </p:cNvPr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Text Box 26">
            <a:extLst>
              <a:ext uri="{FF2B5EF4-FFF2-40B4-BE49-F238E27FC236}">
                <a16:creationId xmlns:a16="http://schemas.microsoft.com/office/drawing/2014/main" id="{2DD5A994-81CC-410A-918C-BA9D8E91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100371" name="Freeform 27">
            <a:extLst>
              <a:ext uri="{FF2B5EF4-FFF2-40B4-BE49-F238E27FC236}">
                <a16:creationId xmlns:a16="http://schemas.microsoft.com/office/drawing/2014/main" id="{EA55395C-38A2-4914-90C2-EF9E6C379917}"/>
              </a:ext>
            </a:extLst>
          </p:cNvPr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8">
            <a:extLst>
              <a:ext uri="{FF2B5EF4-FFF2-40B4-BE49-F238E27FC236}">
                <a16:creationId xmlns:a16="http://schemas.microsoft.com/office/drawing/2014/main" id="{102094B5-0DAF-47B2-B9C4-A3C28E40D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9">
            <a:extLst>
              <a:ext uri="{FF2B5EF4-FFF2-40B4-BE49-F238E27FC236}">
                <a16:creationId xmlns:a16="http://schemas.microsoft.com/office/drawing/2014/main" id="{9CA31A3E-883D-4B24-8ACE-C70625A411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30">
            <a:extLst>
              <a:ext uri="{FF2B5EF4-FFF2-40B4-BE49-F238E27FC236}">
                <a16:creationId xmlns:a16="http://schemas.microsoft.com/office/drawing/2014/main" id="{E5CA980A-AA17-4555-8DF3-8DD12D2EE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31">
            <a:extLst>
              <a:ext uri="{FF2B5EF4-FFF2-40B4-BE49-F238E27FC236}">
                <a16:creationId xmlns:a16="http://schemas.microsoft.com/office/drawing/2014/main" id="{5E2F0DEF-8C0F-4BCF-B5E8-6718FB8F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199.31.0.0/16</a:t>
            </a:r>
          </a:p>
          <a:p>
            <a:r>
              <a:rPr lang="en-US" altLang="en-US" sz="1400"/>
              <a:t>or </a:t>
            </a:r>
            <a:r>
              <a:rPr lang="en-US" altLang="en-US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76" name="Group 32">
            <a:extLst>
              <a:ext uri="{FF2B5EF4-FFF2-40B4-BE49-F238E27FC236}">
                <a16:creationId xmlns:a16="http://schemas.microsoft.com/office/drawing/2014/main" id="{695D1085-3F78-4A39-991E-E7B699336E55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100390" name="Freeform 33">
              <a:extLst>
                <a:ext uri="{FF2B5EF4-FFF2-40B4-BE49-F238E27FC236}">
                  <a16:creationId xmlns:a16="http://schemas.microsoft.com/office/drawing/2014/main" id="{3D548F09-34EA-4B82-B63F-E20A2475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Text Box 34">
              <a:extLst>
                <a:ext uri="{FF2B5EF4-FFF2-40B4-BE49-F238E27FC236}">
                  <a16:creationId xmlns:a16="http://schemas.microsoft.com/office/drawing/2014/main" id="{737966D7-503B-4A87-9F64-E4676299F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100377" name="Text Box 35">
            <a:extLst>
              <a:ext uri="{FF2B5EF4-FFF2-40B4-BE49-F238E27FC236}">
                <a16:creationId xmlns:a16="http://schemas.microsoft.com/office/drawing/2014/main" id="{77BC9635-EF73-4D63-967A-44166DD0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100378" name="Group 36">
            <a:extLst>
              <a:ext uri="{FF2B5EF4-FFF2-40B4-BE49-F238E27FC236}">
                <a16:creationId xmlns:a16="http://schemas.microsoft.com/office/drawing/2014/main" id="{8398A53C-49A5-4E31-AB0A-CCFFAE2419CD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100387" name="Text Box 37">
              <a:extLst>
                <a:ext uri="{FF2B5EF4-FFF2-40B4-BE49-F238E27FC236}">
                  <a16:creationId xmlns:a16="http://schemas.microsoft.com/office/drawing/2014/main" id="{E400E13A-6083-4A9B-95E9-EBDD48695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8" name="Text Box 38">
              <a:extLst>
                <a:ext uri="{FF2B5EF4-FFF2-40B4-BE49-F238E27FC236}">
                  <a16:creationId xmlns:a16="http://schemas.microsoft.com/office/drawing/2014/main" id="{9BE92578-AB0D-4481-AF2B-D915F8E4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9" name="Text Box 39">
              <a:extLst>
                <a:ext uri="{FF2B5EF4-FFF2-40B4-BE49-F238E27FC236}">
                  <a16:creationId xmlns:a16="http://schemas.microsoft.com/office/drawing/2014/main" id="{71EA93FA-BAEC-4E0B-B4B5-18423BC0B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100379" name="Group 40">
            <a:extLst>
              <a:ext uri="{FF2B5EF4-FFF2-40B4-BE49-F238E27FC236}">
                <a16:creationId xmlns:a16="http://schemas.microsoft.com/office/drawing/2014/main" id="{C1DA2693-DA48-4094-B3F8-BB918EB0DEAD}"/>
              </a:ext>
            </a:extLst>
          </p:cNvPr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100384" name="Text Box 41">
              <a:extLst>
                <a:ext uri="{FF2B5EF4-FFF2-40B4-BE49-F238E27FC236}">
                  <a16:creationId xmlns:a16="http://schemas.microsoft.com/office/drawing/2014/main" id="{0C161626-2118-47A5-AC7E-5625ECD5D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5" name="Text Box 42">
              <a:extLst>
                <a:ext uri="{FF2B5EF4-FFF2-40B4-BE49-F238E27FC236}">
                  <a16:creationId xmlns:a16="http://schemas.microsoft.com/office/drawing/2014/main" id="{8BA1C6D0-BC15-4204-B62F-C7BCE6BDA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6" name="Text Box 43">
              <a:extLst>
                <a:ext uri="{FF2B5EF4-FFF2-40B4-BE49-F238E27FC236}">
                  <a16:creationId xmlns:a16="http://schemas.microsoft.com/office/drawing/2014/main" id="{2C7711DF-227A-4148-9AAC-4833B43D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pic>
        <p:nvPicPr>
          <p:cNvPr id="100380" name="Picture 46" descr="underline_base">
            <a:extLst>
              <a:ext uri="{FF2B5EF4-FFF2-40B4-BE49-F238E27FC236}">
                <a16:creationId xmlns:a16="http://schemas.microsoft.com/office/drawing/2014/main" id="{770DB1E2-A5C7-4150-B6BB-77A26D39B6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>
            <a:extLst>
              <a:ext uri="{FF2B5EF4-FFF2-40B4-BE49-F238E27FC236}">
                <a16:creationId xmlns:a16="http://schemas.microsoft.com/office/drawing/2014/main" id="{60C70EF8-0D87-4322-8188-45B2D661D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ea typeface="ＭＳ Ｐゴシック" charset="0"/>
                <a:cs typeface="+mj-cs"/>
              </a:rPr>
              <a:t>Hierarchical addressing: more specific routes</a:t>
            </a:r>
          </a:p>
        </p:txBody>
      </p:sp>
      <p:sp>
        <p:nvSpPr>
          <p:cNvPr id="100382" name="Slide Number Placeholder 5">
            <a:extLst>
              <a:ext uri="{FF2B5EF4-FFF2-40B4-BE49-F238E27FC236}">
                <a16:creationId xmlns:a16="http://schemas.microsoft.com/office/drawing/2014/main" id="{191AEE06-62DC-451D-AC90-B974136F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14EDB76-DCF8-4143-95A7-86087846DC06}" type="slidenum">
              <a:rPr lang="en-US" altLang="en-US" sz="1200">
                <a:latin typeface="Tahoma" panose="020B0604030504040204" pitchFamily="34" charset="0"/>
              </a:rPr>
              <a:pPr/>
              <a:t>52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0383" name="Footer Placeholder 2">
            <a:extLst>
              <a:ext uri="{FF2B5EF4-FFF2-40B4-BE49-F238E27FC236}">
                <a16:creationId xmlns:a16="http://schemas.microsoft.com/office/drawing/2014/main" id="{36B771C7-8CAE-4933-A4CF-DB7E554B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>
            <a:extLst>
              <a:ext uri="{FF2B5EF4-FFF2-40B4-BE49-F238E27FC236}">
                <a16:creationId xmlns:a16="http://schemas.microsoft.com/office/drawing/2014/main" id="{5E23EA87-F4D6-4814-BBAD-E34EAFBD671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>
            <a:extLst>
              <a:ext uri="{FF2B5EF4-FFF2-40B4-BE49-F238E27FC236}">
                <a16:creationId xmlns:a16="http://schemas.microsoft.com/office/drawing/2014/main" id="{A3D2A2AC-40E3-4D67-B2B1-1181A0121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IP addressing: the last word...</a:t>
            </a:r>
            <a:endParaRPr lang="en-US" altLang="en-US"/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08D0A40D-3AF0-4C6F-B832-5942C0B10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Q:</a:t>
            </a:r>
            <a:r>
              <a:rPr lang="en-US">
                <a:ea typeface="ＭＳ Ｐゴシック" charset="0"/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ICANN</a:t>
            </a:r>
            <a:r>
              <a:rPr lang="en-US">
                <a:ea typeface="ＭＳ Ｐゴシック" charset="0"/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I</a:t>
            </a:r>
            <a:r>
              <a:rPr lang="en-US">
                <a:ea typeface="ＭＳ Ｐゴシック" charset="0"/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C</a:t>
            </a:r>
            <a:r>
              <a:rPr lang="en-US">
                <a:ea typeface="ＭＳ Ｐゴシック" charset="0"/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A</a:t>
            </a:r>
            <a:r>
              <a:rPr lang="en-US">
                <a:ea typeface="ＭＳ Ｐゴシック" charset="0"/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N</a:t>
            </a:r>
            <a:r>
              <a:rPr lang="en-US">
                <a:ea typeface="ＭＳ Ｐゴシック" charset="0"/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ea typeface="ＭＳ Ｐゴシック" charset="0"/>
                <a:cs typeface="+mn-cs"/>
              </a:rPr>
              <a:t>N</a:t>
            </a:r>
            <a:r>
              <a:rPr lang="en-US">
                <a:ea typeface="ＭＳ Ｐゴシック" charset="0"/>
                <a:cs typeface="+mn-cs"/>
              </a:rPr>
              <a:t>umbers http://www.icann.org/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allocates addresses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manages DNS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assigns domain names, resolves disputes</a:t>
            </a:r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3A7D2D25-EB81-4DBF-A2CE-6D24E19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D1E8822-D845-44D2-AC5D-96F5B4322F7E}" type="slidenum">
              <a:rPr lang="en-US" altLang="en-US" sz="1200">
                <a:latin typeface="Tahoma" panose="020B0604030504040204" pitchFamily="34" charset="0"/>
              </a:rPr>
              <a:pPr/>
              <a:t>53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1381" name="Footer Placeholder 2">
            <a:extLst>
              <a:ext uri="{FF2B5EF4-FFF2-40B4-BE49-F238E27FC236}">
                <a16:creationId xmlns:a16="http://schemas.microsoft.com/office/drawing/2014/main" id="{C827B8DA-C44B-46A8-BC03-BD7718A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>
            <a:extLst>
              <a:ext uri="{FF2B5EF4-FFF2-40B4-BE49-F238E27FC236}">
                <a16:creationId xmlns:a16="http://schemas.microsoft.com/office/drawing/2014/main" id="{958A1006-1AD2-4B38-BDBE-10D8CFB840EC}"/>
              </a:ext>
            </a:extLst>
          </p:cNvPr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A28AF0E5-8616-419A-896D-0FB110D96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NAT: network address translation</a:t>
            </a:r>
          </a:p>
        </p:txBody>
      </p:sp>
      <p:sp>
        <p:nvSpPr>
          <p:cNvPr id="102403" name="Freeform 4">
            <a:extLst>
              <a:ext uri="{FF2B5EF4-FFF2-40B4-BE49-F238E27FC236}">
                <a16:creationId xmlns:a16="http://schemas.microsoft.com/office/drawing/2014/main" id="{1DF72A40-362E-4AD0-BFCD-38FDE8A8B701}"/>
              </a:ext>
            </a:extLst>
          </p:cNvPr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8">
            <a:extLst>
              <a:ext uri="{FF2B5EF4-FFF2-40B4-BE49-F238E27FC236}">
                <a16:creationId xmlns:a16="http://schemas.microsoft.com/office/drawing/2014/main" id="{C8709012-9263-4829-8F1D-92692D44E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5" name="Line 9">
            <a:extLst>
              <a:ext uri="{FF2B5EF4-FFF2-40B4-BE49-F238E27FC236}">
                <a16:creationId xmlns:a16="http://schemas.microsoft.com/office/drawing/2014/main" id="{6ED8AF11-1053-4603-93B3-0472730BAA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6" name="Line 10">
            <a:extLst>
              <a:ext uri="{FF2B5EF4-FFF2-40B4-BE49-F238E27FC236}">
                <a16:creationId xmlns:a16="http://schemas.microsoft.com/office/drawing/2014/main" id="{AF90EAA1-2F16-4466-BE2F-A6D5A52CC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7" name="Line 11">
            <a:extLst>
              <a:ext uri="{FF2B5EF4-FFF2-40B4-BE49-F238E27FC236}">
                <a16:creationId xmlns:a16="http://schemas.microsoft.com/office/drawing/2014/main" id="{090ED0E4-5165-4D04-B5C3-19280E6BBD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Text Box 12">
            <a:extLst>
              <a:ext uri="{FF2B5EF4-FFF2-40B4-BE49-F238E27FC236}">
                <a16:creationId xmlns:a16="http://schemas.microsoft.com/office/drawing/2014/main" id="{7D6A543F-EA56-487A-AA8D-F14BD19B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2409" name="Text Box 13">
            <a:extLst>
              <a:ext uri="{FF2B5EF4-FFF2-40B4-BE49-F238E27FC236}">
                <a16:creationId xmlns:a16="http://schemas.microsoft.com/office/drawing/2014/main" id="{CB1B5649-F46A-438B-9B88-9B254E83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2410" name="Text Box 14">
            <a:extLst>
              <a:ext uri="{FF2B5EF4-FFF2-40B4-BE49-F238E27FC236}">
                <a16:creationId xmlns:a16="http://schemas.microsoft.com/office/drawing/2014/main" id="{B8055753-AE61-4058-AC1C-3E9889FA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sp>
        <p:nvSpPr>
          <p:cNvPr id="102411" name="Text Box 15">
            <a:extLst>
              <a:ext uri="{FF2B5EF4-FFF2-40B4-BE49-F238E27FC236}">
                <a16:creationId xmlns:a16="http://schemas.microsoft.com/office/drawing/2014/main" id="{74B2AAEA-AB42-4DAA-8702-A241016A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2412" name="Line 16">
            <a:extLst>
              <a:ext uri="{FF2B5EF4-FFF2-40B4-BE49-F238E27FC236}">
                <a16:creationId xmlns:a16="http://schemas.microsoft.com/office/drawing/2014/main" id="{05EEA5CC-D262-463A-9027-2E25308F49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Text Box 17">
            <a:extLst>
              <a:ext uri="{FF2B5EF4-FFF2-40B4-BE49-F238E27FC236}">
                <a16:creationId xmlns:a16="http://schemas.microsoft.com/office/drawing/2014/main" id="{C272017F-7CBF-45EC-8E76-2889BED2A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2414" name="Line 18">
            <a:extLst>
              <a:ext uri="{FF2B5EF4-FFF2-40B4-BE49-F238E27FC236}">
                <a16:creationId xmlns:a16="http://schemas.microsoft.com/office/drawing/2014/main" id="{DEA43A3F-B4AA-4004-96FC-EBDC42170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5" name="Line 79">
            <a:extLst>
              <a:ext uri="{FF2B5EF4-FFF2-40B4-BE49-F238E27FC236}">
                <a16:creationId xmlns:a16="http://schemas.microsoft.com/office/drawing/2014/main" id="{C36E88DD-F080-4B4C-8C6F-E7A2E07A2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6" name="Text Box 81">
            <a:extLst>
              <a:ext uri="{FF2B5EF4-FFF2-40B4-BE49-F238E27FC236}">
                <a16:creationId xmlns:a16="http://schemas.microsoft.com/office/drawing/2014/main" id="{E39E583A-90BD-46DE-8563-CEB58763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local network</a:t>
            </a:r>
          </a:p>
          <a:p>
            <a:pPr algn="ctr"/>
            <a:r>
              <a:rPr lang="en-US" altLang="en-US" sz="1800"/>
              <a:t>(e.g., home network)</a:t>
            </a:r>
          </a:p>
          <a:p>
            <a:pPr algn="ctr"/>
            <a:r>
              <a:rPr lang="en-US" altLang="en-US" sz="1800"/>
              <a:t>10.0.0/24</a:t>
            </a:r>
          </a:p>
        </p:txBody>
      </p:sp>
      <p:sp>
        <p:nvSpPr>
          <p:cNvPr id="102417" name="Line 82">
            <a:extLst>
              <a:ext uri="{FF2B5EF4-FFF2-40B4-BE49-F238E27FC236}">
                <a16:creationId xmlns:a16="http://schemas.microsoft.com/office/drawing/2014/main" id="{4EE96F86-D4A7-4094-852D-8BD6001A9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8" name="Line 83">
            <a:extLst>
              <a:ext uri="{FF2B5EF4-FFF2-40B4-BE49-F238E27FC236}">
                <a16:creationId xmlns:a16="http://schemas.microsoft.com/office/drawing/2014/main" id="{7A7E9A8E-22C1-43E0-9281-D238BE3D7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9" name="Line 84">
            <a:extLst>
              <a:ext uri="{FF2B5EF4-FFF2-40B4-BE49-F238E27FC236}">
                <a16:creationId xmlns:a16="http://schemas.microsoft.com/office/drawing/2014/main" id="{14F32BA4-4E68-4856-9986-817CEC054F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0" name="Line 86">
            <a:extLst>
              <a:ext uri="{FF2B5EF4-FFF2-40B4-BE49-F238E27FC236}">
                <a16:creationId xmlns:a16="http://schemas.microsoft.com/office/drawing/2014/main" id="{701A8C70-60B3-4406-8725-FE57F458F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1" name="Line 87">
            <a:extLst>
              <a:ext uri="{FF2B5EF4-FFF2-40B4-BE49-F238E27FC236}">
                <a16:creationId xmlns:a16="http://schemas.microsoft.com/office/drawing/2014/main" id="{46914DE7-C72D-4A8D-93A8-A013E2C71C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2" name="Text Box 88">
            <a:extLst>
              <a:ext uri="{FF2B5EF4-FFF2-40B4-BE49-F238E27FC236}">
                <a16:creationId xmlns:a16="http://schemas.microsoft.com/office/drawing/2014/main" id="{BAE582C5-4A16-4CAF-B4A2-72654339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rest of</a:t>
            </a:r>
          </a:p>
          <a:p>
            <a:pPr algn="ctr"/>
            <a:r>
              <a:rPr lang="en-US" altLang="en-US" sz="1800"/>
              <a:t>Internet</a:t>
            </a:r>
          </a:p>
        </p:txBody>
      </p:sp>
      <p:sp>
        <p:nvSpPr>
          <p:cNvPr id="102423" name="Text Box 90">
            <a:extLst>
              <a:ext uri="{FF2B5EF4-FFF2-40B4-BE49-F238E27FC236}">
                <a16:creationId xmlns:a16="http://schemas.microsoft.com/office/drawing/2014/main" id="{C3F94861-47E3-43E5-A39D-55C1D6D2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source, destination (as usual)</a:t>
            </a:r>
          </a:p>
        </p:txBody>
      </p:sp>
      <p:sp>
        <p:nvSpPr>
          <p:cNvPr id="102424" name="Text Box 92">
            <a:extLst>
              <a:ext uri="{FF2B5EF4-FFF2-40B4-BE49-F238E27FC236}">
                <a16:creationId xmlns:a16="http://schemas.microsoft.com/office/drawing/2014/main" id="{6D331F83-46B5-4305-9082-7286B066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all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datagrams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leaving</a:t>
            </a:r>
            <a:r>
              <a:rPr lang="en-US" altLang="en-US">
                <a:latin typeface="Gill Sans MT" panose="020B0502020104020203" pitchFamily="34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network have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same</a:t>
            </a:r>
            <a:r>
              <a:rPr lang="en-US" altLang="en-US">
                <a:latin typeface="Gill Sans MT" panose="020B0502020104020203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>
            <a:extLst>
              <a:ext uri="{FF2B5EF4-FFF2-40B4-BE49-F238E27FC236}">
                <a16:creationId xmlns:a16="http://schemas.microsoft.com/office/drawing/2014/main" id="{C41B5D00-6D03-4EC2-AF38-A38C1491D5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>
            <a:extLst>
              <a:ext uri="{FF2B5EF4-FFF2-40B4-BE49-F238E27FC236}">
                <a16:creationId xmlns:a16="http://schemas.microsoft.com/office/drawing/2014/main" id="{136361FE-B1D3-4695-AC0E-41B9F6B15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7" name="Line 97">
            <a:extLst>
              <a:ext uri="{FF2B5EF4-FFF2-40B4-BE49-F238E27FC236}">
                <a16:creationId xmlns:a16="http://schemas.microsoft.com/office/drawing/2014/main" id="{C73A0EB7-A2E7-41AD-B63E-008361728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428" name="Group 98">
            <a:extLst>
              <a:ext uri="{FF2B5EF4-FFF2-40B4-BE49-F238E27FC236}">
                <a16:creationId xmlns:a16="http://schemas.microsoft.com/office/drawing/2014/main" id="{1A61969A-AC5C-4A3B-800C-074AB488D7C7}"/>
              </a:ext>
            </a:extLst>
          </p:cNvPr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>
              <a:extLst>
                <a:ext uri="{FF2B5EF4-FFF2-40B4-BE49-F238E27FC236}">
                  <a16:creationId xmlns:a16="http://schemas.microsoft.com/office/drawing/2014/main" id="{5FBA6F58-4E6C-4D3C-B518-7BF37023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1" name="Rectangle 410">
              <a:extLst>
                <a:ext uri="{FF2B5EF4-FFF2-40B4-BE49-F238E27FC236}">
                  <a16:creationId xmlns:a16="http://schemas.microsoft.com/office/drawing/2014/main" id="{B1C9C8BE-2697-4906-970D-0AF4A29F5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2" name="Oval 411">
              <a:extLst>
                <a:ext uri="{FF2B5EF4-FFF2-40B4-BE49-F238E27FC236}">
                  <a16:creationId xmlns:a16="http://schemas.microsoft.com/office/drawing/2014/main" id="{B62CDEB5-544B-4833-9FDE-8451E46EA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2443" name="Group 102">
              <a:extLst>
                <a:ext uri="{FF2B5EF4-FFF2-40B4-BE49-F238E27FC236}">
                  <a16:creationId xmlns:a16="http://schemas.microsoft.com/office/drawing/2014/main" id="{985D136E-CFFF-4AFF-B73F-2B5D5DBD7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>
                <a:extLst>
                  <a:ext uri="{FF2B5EF4-FFF2-40B4-BE49-F238E27FC236}">
                    <a16:creationId xmlns:a16="http://schemas.microsoft.com/office/drawing/2014/main" id="{1BA75CDF-6043-44A4-B66F-D24BBD9ED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104">
                <a:extLst>
                  <a:ext uri="{FF2B5EF4-FFF2-40B4-BE49-F238E27FC236}">
                    <a16:creationId xmlns:a16="http://schemas.microsoft.com/office/drawing/2014/main" id="{933C7EDF-D4A1-4F4A-A692-6E388F3A3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Line 105">
              <a:extLst>
                <a:ext uri="{FF2B5EF4-FFF2-40B4-BE49-F238E27FC236}">
                  <a16:creationId xmlns:a16="http://schemas.microsoft.com/office/drawing/2014/main" id="{B02F718B-155B-4509-B4EA-2D7871F06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106">
              <a:extLst>
                <a:ext uri="{FF2B5EF4-FFF2-40B4-BE49-F238E27FC236}">
                  <a16:creationId xmlns:a16="http://schemas.microsoft.com/office/drawing/2014/main" id="{F3C60010-7E46-4FCF-9A6E-666F29F41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9" name="Group 107">
            <a:extLst>
              <a:ext uri="{FF2B5EF4-FFF2-40B4-BE49-F238E27FC236}">
                <a16:creationId xmlns:a16="http://schemas.microsoft.com/office/drawing/2014/main" id="{F72DBDE6-913F-456D-B98E-F690FB8E6F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>
              <a:extLst>
                <a:ext uri="{FF2B5EF4-FFF2-40B4-BE49-F238E27FC236}">
                  <a16:creationId xmlns:a16="http://schemas.microsoft.com/office/drawing/2014/main" id="{6F9A353C-71DA-4D85-A6F2-6262A2789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>
              <a:extLst>
                <a:ext uri="{FF2B5EF4-FFF2-40B4-BE49-F238E27FC236}">
                  <a16:creationId xmlns:a16="http://schemas.microsoft.com/office/drawing/2014/main" id="{1C737C58-348B-476C-B055-B905F3CCD6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0" name="Group 110">
            <a:extLst>
              <a:ext uri="{FF2B5EF4-FFF2-40B4-BE49-F238E27FC236}">
                <a16:creationId xmlns:a16="http://schemas.microsoft.com/office/drawing/2014/main" id="{3E11354A-CCFB-4894-8D38-CDF9D20444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>
              <a:extLst>
                <a:ext uri="{FF2B5EF4-FFF2-40B4-BE49-F238E27FC236}">
                  <a16:creationId xmlns:a16="http://schemas.microsoft.com/office/drawing/2014/main" id="{AE698318-FD14-4D1C-87E0-410826A30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>
              <a:extLst>
                <a:ext uri="{FF2B5EF4-FFF2-40B4-BE49-F238E27FC236}">
                  <a16:creationId xmlns:a16="http://schemas.microsoft.com/office/drawing/2014/main" id="{D3345C39-BB82-44A8-A540-3AF9E1802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113">
            <a:extLst>
              <a:ext uri="{FF2B5EF4-FFF2-40B4-BE49-F238E27FC236}">
                <a16:creationId xmlns:a16="http://schemas.microsoft.com/office/drawing/2014/main" id="{F0D34D8A-8AE6-41A0-920C-CD276494027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>
              <a:extLst>
                <a:ext uri="{FF2B5EF4-FFF2-40B4-BE49-F238E27FC236}">
                  <a16:creationId xmlns:a16="http://schemas.microsoft.com/office/drawing/2014/main" id="{4510CCDC-8D27-4ADE-954E-AC6BBE800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>
              <a:extLst>
                <a:ext uri="{FF2B5EF4-FFF2-40B4-BE49-F238E27FC236}">
                  <a16:creationId xmlns:a16="http://schemas.microsoft.com/office/drawing/2014/main" id="{1030859B-57DF-4CD0-AD9B-781EB852CB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32" name="Slide Number Placeholder 5">
            <a:extLst>
              <a:ext uri="{FF2B5EF4-FFF2-40B4-BE49-F238E27FC236}">
                <a16:creationId xmlns:a16="http://schemas.microsoft.com/office/drawing/2014/main" id="{439B542F-3DA0-4E26-A8F6-4A602AEC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AED1040-9A35-454F-987D-69BE0069C0D0}" type="slidenum">
              <a:rPr lang="en-US" altLang="en-US" sz="1200">
                <a:latin typeface="Tahoma" panose="020B0604030504040204" pitchFamily="34" charset="0"/>
              </a:rPr>
              <a:pPr/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33" name="Footer Placeholder 2">
            <a:extLst>
              <a:ext uri="{FF2B5EF4-FFF2-40B4-BE49-F238E27FC236}">
                <a16:creationId xmlns:a16="http://schemas.microsoft.com/office/drawing/2014/main" id="{04AA3B94-9938-41E1-87E3-301A414C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>
            <a:extLst>
              <a:ext uri="{FF2B5EF4-FFF2-40B4-BE49-F238E27FC236}">
                <a16:creationId xmlns:a16="http://schemas.microsoft.com/office/drawing/2014/main" id="{2F0D95FF-9CD1-40F3-A29B-FB28487DD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motivation:</a:t>
            </a:r>
            <a:r>
              <a:rPr lang="en-US" altLang="en-US"/>
              <a:t> local network uses just one IP address as far as outside world is concerned: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>
                <a:latin typeface="Gill Sans MT" panose="020B0502020104020203" pitchFamily="34" charset="0"/>
              </a:rPr>
              <a:t>range of addresses not needed from ISP:  just one IP address for all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>
                <a:latin typeface="Gill Sans MT" panose="020B0502020104020203" pitchFamily="34" charset="0"/>
              </a:rPr>
              <a:t>can change addresses of devices in local network without notifying outside world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>
                <a:latin typeface="Gill Sans MT" panose="020B0502020104020203" pitchFamily="34" charset="0"/>
              </a:rPr>
              <a:t>can change ISP without changing addresses of devices in local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>
                <a:latin typeface="Gill Sans MT" panose="020B0502020104020203" pitchFamily="34" charset="0"/>
              </a:rPr>
              <a:t>devices inside local net not explicitly addressable, visible by outside world (a security plus)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57349" name="Rectangle 8">
            <a:extLst>
              <a:ext uri="{FF2B5EF4-FFF2-40B4-BE49-F238E27FC236}">
                <a16:creationId xmlns:a16="http://schemas.microsoft.com/office/drawing/2014/main" id="{EC4836A7-B305-481E-9AAE-690F31FB6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>
            <a:extLst>
              <a:ext uri="{FF2B5EF4-FFF2-40B4-BE49-F238E27FC236}">
                <a16:creationId xmlns:a16="http://schemas.microsoft.com/office/drawing/2014/main" id="{CB52591A-B60D-4C0F-B372-F0D2D35387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5AE8687E-75BD-4ACD-8ABF-E7535442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4388B902-FEE6-4D79-8B95-BBEDB5F4B62C}" type="slidenum">
              <a:rPr lang="en-US" altLang="en-US" sz="1200">
                <a:latin typeface="Tahoma" panose="020B0604030504040204" pitchFamily="34" charset="0"/>
              </a:rPr>
              <a:pPr/>
              <a:t>55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3429" name="Footer Placeholder 2">
            <a:extLst>
              <a:ext uri="{FF2B5EF4-FFF2-40B4-BE49-F238E27FC236}">
                <a16:creationId xmlns:a16="http://schemas.microsoft.com/office/drawing/2014/main" id="{945AEB0B-0F55-4D54-B996-0E00415D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>
            <a:extLst>
              <a:ext uri="{FF2B5EF4-FFF2-40B4-BE49-F238E27FC236}">
                <a16:creationId xmlns:a16="http://schemas.microsoft.com/office/drawing/2014/main" id="{439655F7-B1AA-483B-8498-6AB91FAE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   </a:t>
            </a:r>
            <a:r>
              <a:rPr lang="en-US" altLang="en-US" i="1">
                <a:solidFill>
                  <a:srgbClr val="CC0000"/>
                </a:solidFill>
              </a:rPr>
              <a:t>implementation</a:t>
            </a:r>
            <a:r>
              <a:rPr lang="en-US" altLang="en-US">
                <a:solidFill>
                  <a:srgbClr val="CC0000"/>
                </a:solidFill>
              </a:rPr>
              <a:t>:</a:t>
            </a:r>
            <a:r>
              <a:rPr lang="en-US" altLang="en-US"/>
              <a:t> NAT router must: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outgoing datagrams:</a:t>
            </a: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replace</a:t>
            </a:r>
            <a:r>
              <a:rPr lang="en-US" altLang="en-US">
                <a:latin typeface="Gill Sans MT" panose="020B0502020104020203" pitchFamily="34" charset="0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. . remote clients/servers will respond using (NAT IP address, new port #) as destination addr</a:t>
            </a:r>
            <a:b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endParaRPr lang="en-US" altLang="en-US" sz="240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remember (in NAT translation table)</a:t>
            </a:r>
            <a:r>
              <a:rPr lang="en-US" altLang="en-US" i="1">
                <a:solidFill>
                  <a:schemeClr val="accent2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every (source IP address, port #)  to (NAT IP address, new port #) translation pair</a:t>
            </a:r>
            <a:br>
              <a:rPr lang="en-US" altLang="en-US">
                <a:latin typeface="Gill Sans MT" panose="020B0502020104020203" pitchFamily="34" charset="0"/>
              </a:rPr>
            </a:br>
            <a:endParaRPr lang="en-US" altLang="en-US">
              <a:latin typeface="Gill Sans MT" panose="020B0502020104020203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incoming datagrams:</a:t>
            </a: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replace</a:t>
            </a:r>
            <a:r>
              <a:rPr lang="en-US" altLang="en-US">
                <a:latin typeface="Gill Sans MT" panose="020B0502020104020203" pitchFamily="34" charset="0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B14340CD-C86A-46CF-97BB-69C2DBA44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>
            <a:extLst>
              <a:ext uri="{FF2B5EF4-FFF2-40B4-BE49-F238E27FC236}">
                <a16:creationId xmlns:a16="http://schemas.microsoft.com/office/drawing/2014/main" id="{FA46E3F8-45F8-4518-B7B1-3A015E29C2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Slide Number Placeholder 5">
            <a:extLst>
              <a:ext uri="{FF2B5EF4-FFF2-40B4-BE49-F238E27FC236}">
                <a16:creationId xmlns:a16="http://schemas.microsoft.com/office/drawing/2014/main" id="{861FDFBB-C241-4452-92AE-5F720243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9D59D9B5-5270-4A31-AECD-988B2802FE39}" type="slidenum">
              <a:rPr lang="en-US" altLang="en-US" sz="1200">
                <a:latin typeface="Tahoma" panose="020B0604030504040204" pitchFamily="34" charset="0"/>
              </a:rPr>
              <a:pPr/>
              <a:t>56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4453" name="Footer Placeholder 2">
            <a:extLst>
              <a:ext uri="{FF2B5EF4-FFF2-40B4-BE49-F238E27FC236}">
                <a16:creationId xmlns:a16="http://schemas.microsoft.com/office/drawing/2014/main" id="{1065A7A4-3364-429A-B939-7C4F5C5D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>
            <a:extLst>
              <a:ext uri="{FF2B5EF4-FFF2-40B4-BE49-F238E27FC236}">
                <a16:creationId xmlns:a16="http://schemas.microsoft.com/office/drawing/2014/main" id="{997E8B19-3CF9-4208-8064-CCEDBBC99536}"/>
              </a:ext>
            </a:extLst>
          </p:cNvPr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Freeform 29">
            <a:extLst>
              <a:ext uri="{FF2B5EF4-FFF2-40B4-BE49-F238E27FC236}">
                <a16:creationId xmlns:a16="http://schemas.microsoft.com/office/drawing/2014/main" id="{FAE9668D-F6A9-484C-9962-2A230072674F}"/>
              </a:ext>
            </a:extLst>
          </p:cNvPr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2">
            <a:extLst>
              <a:ext uri="{FF2B5EF4-FFF2-40B4-BE49-F238E27FC236}">
                <a16:creationId xmlns:a16="http://schemas.microsoft.com/office/drawing/2014/main" id="{41E9C3EA-7D40-4624-BCC1-827C7B09D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6" name="Line 34">
            <a:extLst>
              <a:ext uri="{FF2B5EF4-FFF2-40B4-BE49-F238E27FC236}">
                <a16:creationId xmlns:a16="http://schemas.microsoft.com/office/drawing/2014/main" id="{A35190B2-2D27-490B-8459-B448F36E8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7" name="Line 35">
            <a:extLst>
              <a:ext uri="{FF2B5EF4-FFF2-40B4-BE49-F238E27FC236}">
                <a16:creationId xmlns:a16="http://schemas.microsoft.com/office/drawing/2014/main" id="{DC486CA9-DAC4-4D46-B9C9-047AA2647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Text Box 36">
            <a:extLst>
              <a:ext uri="{FF2B5EF4-FFF2-40B4-BE49-F238E27FC236}">
                <a16:creationId xmlns:a16="http://schemas.microsoft.com/office/drawing/2014/main" id="{65C2C9D5-8B94-4CD9-857A-A64D2362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5479" name="Text Box 37">
            <a:extLst>
              <a:ext uri="{FF2B5EF4-FFF2-40B4-BE49-F238E27FC236}">
                <a16:creationId xmlns:a16="http://schemas.microsoft.com/office/drawing/2014/main" id="{5F17CD08-6F7E-4901-851B-975B86CD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5480" name="Text Box 38">
            <a:extLst>
              <a:ext uri="{FF2B5EF4-FFF2-40B4-BE49-F238E27FC236}">
                <a16:creationId xmlns:a16="http://schemas.microsoft.com/office/drawing/2014/main" id="{F26BC7DE-A478-49C5-8F03-3C873570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grpSp>
        <p:nvGrpSpPr>
          <p:cNvPr id="2" name="Group 88">
            <a:extLst>
              <a:ext uri="{FF2B5EF4-FFF2-40B4-BE49-F238E27FC236}">
                <a16:creationId xmlns:a16="http://schemas.microsoft.com/office/drawing/2014/main" id="{E2594A11-A6FB-4674-A9CA-F4F6EAF9E44C}"/>
              </a:ext>
            </a:extLst>
          </p:cNvPr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>
              <a:extLst>
                <a:ext uri="{FF2B5EF4-FFF2-40B4-BE49-F238E27FC236}">
                  <a16:creationId xmlns:a16="http://schemas.microsoft.com/office/drawing/2014/main" id="{7E1AC3DB-E2B8-4308-8DA2-A267293D8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>
                <a:extLst>
                  <a:ext uri="{FF2B5EF4-FFF2-40B4-BE49-F238E27FC236}">
                    <a16:creationId xmlns:a16="http://schemas.microsoft.com/office/drawing/2014/main" id="{8A179A59-B9DD-4337-B582-991E403D7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80" name="Text Box 39">
                <a:extLst>
                  <a:ext uri="{FF2B5EF4-FFF2-40B4-BE49-F238E27FC236}">
                    <a16:creationId xmlns:a16="http://schemas.microsoft.com/office/drawing/2014/main" id="{17C67441-6021-48D6-91B9-BA9DBFFAB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200"/>
                  <a:t>S: 10.0.0.1, 3345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81" name="Group 44">
                <a:extLst>
                  <a:ext uri="{FF2B5EF4-FFF2-40B4-BE49-F238E27FC236}">
                    <a16:creationId xmlns:a16="http://schemas.microsoft.com/office/drawing/2014/main" id="{8ACC3C65-F299-4196-A4B1-C53B6938B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>
                  <a:extLst>
                    <a:ext uri="{FF2B5EF4-FFF2-40B4-BE49-F238E27FC236}">
                      <a16:creationId xmlns:a16="http://schemas.microsoft.com/office/drawing/2014/main" id="{9344F8DC-F5AF-4BBF-95B6-AB59244DB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7" name="Line 41">
                  <a:extLst>
                    <a:ext uri="{FF2B5EF4-FFF2-40B4-BE49-F238E27FC236}">
                      <a16:creationId xmlns:a16="http://schemas.microsoft.com/office/drawing/2014/main" id="{CD792081-A32F-421D-B862-7D1C011A7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8" name="Line 42">
                  <a:extLst>
                    <a:ext uri="{FF2B5EF4-FFF2-40B4-BE49-F238E27FC236}">
                      <a16:creationId xmlns:a16="http://schemas.microsoft.com/office/drawing/2014/main" id="{B47DD0C2-7DA0-40B5-A195-16BCAB2AE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82" name="Group 45">
                <a:extLst>
                  <a:ext uri="{FF2B5EF4-FFF2-40B4-BE49-F238E27FC236}">
                    <a16:creationId xmlns:a16="http://schemas.microsoft.com/office/drawing/2014/main" id="{ACDF35E6-B8FA-4B80-A5CD-208F4B5F2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>
                  <a:extLst>
                    <a:ext uri="{FF2B5EF4-FFF2-40B4-BE49-F238E27FC236}">
                      <a16:creationId xmlns:a16="http://schemas.microsoft.com/office/drawing/2014/main" id="{847091D3-74C1-4F8F-8EF3-0DAB16180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4" name="Line 47">
                  <a:extLst>
                    <a:ext uri="{FF2B5EF4-FFF2-40B4-BE49-F238E27FC236}">
                      <a16:creationId xmlns:a16="http://schemas.microsoft.com/office/drawing/2014/main" id="{697469DE-2BDA-4F5A-9D44-5860AE6BE3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5" name="Line 48">
                  <a:extLst>
                    <a:ext uri="{FF2B5EF4-FFF2-40B4-BE49-F238E27FC236}">
                      <a16:creationId xmlns:a16="http://schemas.microsoft.com/office/drawing/2014/main" id="{C75D2310-E8B2-4EBA-9BAA-FAC2F402A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75" name="Freeform 51">
              <a:extLst>
                <a:ext uri="{FF2B5EF4-FFF2-40B4-BE49-F238E27FC236}">
                  <a16:creationId xmlns:a16="http://schemas.microsoft.com/office/drawing/2014/main" id="{9F85C41D-2B84-40D4-91B5-A3F6053D5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76" name="Group 87">
              <a:extLst>
                <a:ext uri="{FF2B5EF4-FFF2-40B4-BE49-F238E27FC236}">
                  <a16:creationId xmlns:a16="http://schemas.microsoft.com/office/drawing/2014/main" id="{0C73B6CB-08EF-43BD-80E4-73BFEFAD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>
                <a:extLst>
                  <a:ext uri="{FF2B5EF4-FFF2-40B4-BE49-F238E27FC236}">
                    <a16:creationId xmlns:a16="http://schemas.microsoft.com/office/drawing/2014/main" id="{DC96AACA-C09F-42F3-B632-B78ADECA7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78" name="Text Box 52">
                <a:extLst>
                  <a:ext uri="{FF2B5EF4-FFF2-40B4-BE49-F238E27FC236}">
                    <a16:creationId xmlns:a16="http://schemas.microsoft.com/office/drawing/2014/main" id="{34330507-7947-4681-865A-7547C4606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>
            <a:extLst>
              <a:ext uri="{FF2B5EF4-FFF2-40B4-BE49-F238E27FC236}">
                <a16:creationId xmlns:a16="http://schemas.microsoft.com/office/drawing/2014/main" id="{4FE3E7B5-AA62-47DE-8430-BD8EAD3D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5483" name="Line 55">
            <a:extLst>
              <a:ext uri="{FF2B5EF4-FFF2-40B4-BE49-F238E27FC236}">
                <a16:creationId xmlns:a16="http://schemas.microsoft.com/office/drawing/2014/main" id="{A4AC84D5-4989-436C-9949-8F33663598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Text Box 56">
            <a:extLst>
              <a:ext uri="{FF2B5EF4-FFF2-40B4-BE49-F238E27FC236}">
                <a16:creationId xmlns:a16="http://schemas.microsoft.com/office/drawing/2014/main" id="{B90332BC-17BD-4C46-B797-1BF333AF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5485" name="Line 57">
            <a:extLst>
              <a:ext uri="{FF2B5EF4-FFF2-40B4-BE49-F238E27FC236}">
                <a16:creationId xmlns:a16="http://schemas.microsoft.com/office/drawing/2014/main" id="{C7454932-8111-4AC4-830E-6DC252724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>
            <a:extLst>
              <a:ext uri="{FF2B5EF4-FFF2-40B4-BE49-F238E27FC236}">
                <a16:creationId xmlns:a16="http://schemas.microsoft.com/office/drawing/2014/main" id="{B1F44D14-E8DF-415F-A86E-432B878E2526}"/>
              </a:ext>
            </a:extLst>
          </p:cNvPr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>
              <a:extLst>
                <a:ext uri="{FF2B5EF4-FFF2-40B4-BE49-F238E27FC236}">
                  <a16:creationId xmlns:a16="http://schemas.microsoft.com/office/drawing/2014/main" id="{E1D0AD4F-376C-4334-A698-1CEC9011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1: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>
              <a:extLst>
                <a:ext uri="{FF2B5EF4-FFF2-40B4-BE49-F238E27FC236}">
                  <a16:creationId xmlns:a16="http://schemas.microsoft.com/office/drawing/2014/main" id="{9D968FF7-CD46-4C7C-B917-EADCA5741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7" name="Freeform 67">
            <a:extLst>
              <a:ext uri="{FF2B5EF4-FFF2-40B4-BE49-F238E27FC236}">
                <a16:creationId xmlns:a16="http://schemas.microsoft.com/office/drawing/2014/main" id="{8D19570C-4DD4-406A-A868-6EC2E8C7D435}"/>
              </a:ext>
            </a:extLst>
          </p:cNvPr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488" name="Rectangle 62">
            <a:extLst>
              <a:ext uri="{FF2B5EF4-FFF2-40B4-BE49-F238E27FC236}">
                <a16:creationId xmlns:a16="http://schemas.microsoft.com/office/drawing/2014/main" id="{E6B102A1-665F-471E-AAA9-4CED86F9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5489" name="Text Box 60">
            <a:extLst>
              <a:ext uri="{FF2B5EF4-FFF2-40B4-BE49-F238E27FC236}">
                <a16:creationId xmlns:a16="http://schemas.microsoft.com/office/drawing/2014/main" id="{D3F7BDF4-1CE5-4E12-B23C-9A7A791F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NAT translation table</a:t>
            </a:r>
          </a:p>
          <a:p>
            <a:pPr algn="ctr"/>
            <a:r>
              <a:rPr lang="en-US" altLang="en-US" sz="1800"/>
              <a:t>WAN side addr        LAN side addr</a:t>
            </a:r>
          </a:p>
        </p:txBody>
      </p:sp>
      <p:sp>
        <p:nvSpPr>
          <p:cNvPr id="105490" name="Line 63">
            <a:extLst>
              <a:ext uri="{FF2B5EF4-FFF2-40B4-BE49-F238E27FC236}">
                <a16:creationId xmlns:a16="http://schemas.microsoft.com/office/drawing/2014/main" id="{4792384B-CC41-4619-8ED1-331944F887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1" name="Line 64">
            <a:extLst>
              <a:ext uri="{FF2B5EF4-FFF2-40B4-BE49-F238E27FC236}">
                <a16:creationId xmlns:a16="http://schemas.microsoft.com/office/drawing/2014/main" id="{EDA4EC2D-BD39-47DB-8521-2486F6D80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2" name="Line 65">
            <a:extLst>
              <a:ext uri="{FF2B5EF4-FFF2-40B4-BE49-F238E27FC236}">
                <a16:creationId xmlns:a16="http://schemas.microsoft.com/office/drawing/2014/main" id="{0F62FFD4-1CBB-4D24-A6EE-819153427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>
            <a:extLst>
              <a:ext uri="{FF2B5EF4-FFF2-40B4-BE49-F238E27FC236}">
                <a16:creationId xmlns:a16="http://schemas.microsoft.com/office/drawing/2014/main" id="{A95E3F24-BC49-4134-83D8-5B475B5E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8" name="Group 135">
            <a:extLst>
              <a:ext uri="{FF2B5EF4-FFF2-40B4-BE49-F238E27FC236}">
                <a16:creationId xmlns:a16="http://schemas.microsoft.com/office/drawing/2014/main" id="{0BAB1181-505C-4A85-A0E2-F8814427A87B}"/>
              </a:ext>
            </a:extLst>
          </p:cNvPr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>
              <a:extLst>
                <a:ext uri="{FF2B5EF4-FFF2-40B4-BE49-F238E27FC236}">
                  <a16:creationId xmlns:a16="http://schemas.microsoft.com/office/drawing/2014/main" id="{BAD538AA-F8FB-4DAF-B5BC-57B5A6BD3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59" name="Text Box 92">
              <a:extLst>
                <a:ext uri="{FF2B5EF4-FFF2-40B4-BE49-F238E27FC236}">
                  <a16:creationId xmlns:a16="http://schemas.microsoft.com/office/drawing/2014/main" id="{564BDFAB-59AB-41F9-89AD-0207EB49D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10.0.0.1, 3345</a:t>
              </a:r>
            </a:p>
            <a:p>
              <a:endParaRPr lang="en-US" altLang="en-US" sz="1200"/>
            </a:p>
          </p:txBody>
        </p:sp>
        <p:grpSp>
          <p:nvGrpSpPr>
            <p:cNvPr id="105560" name="Group 93">
              <a:extLst>
                <a:ext uri="{FF2B5EF4-FFF2-40B4-BE49-F238E27FC236}">
                  <a16:creationId xmlns:a16="http://schemas.microsoft.com/office/drawing/2014/main" id="{0CEE5C64-B7F4-416C-89C0-F492A9EF1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>
                <a:extLst>
                  <a:ext uri="{FF2B5EF4-FFF2-40B4-BE49-F238E27FC236}">
                    <a16:creationId xmlns:a16="http://schemas.microsoft.com/office/drawing/2014/main" id="{10671248-5D01-49A5-B886-ABD6DEE50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0" name="Line 95">
                <a:extLst>
                  <a:ext uri="{FF2B5EF4-FFF2-40B4-BE49-F238E27FC236}">
                    <a16:creationId xmlns:a16="http://schemas.microsoft.com/office/drawing/2014/main" id="{DDEBF320-DFD1-40A7-992E-3FADA9319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1" name="Line 96">
                <a:extLst>
                  <a:ext uri="{FF2B5EF4-FFF2-40B4-BE49-F238E27FC236}">
                    <a16:creationId xmlns:a16="http://schemas.microsoft.com/office/drawing/2014/main" id="{11DBB290-2836-4145-BF0B-0A817AC58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61" name="Group 97">
              <a:extLst>
                <a:ext uri="{FF2B5EF4-FFF2-40B4-BE49-F238E27FC236}">
                  <a16:creationId xmlns:a16="http://schemas.microsoft.com/office/drawing/2014/main" id="{B32C446B-3CFE-4A08-B51F-0BA948D3F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>
                <a:extLst>
                  <a:ext uri="{FF2B5EF4-FFF2-40B4-BE49-F238E27FC236}">
                    <a16:creationId xmlns:a16="http://schemas.microsoft.com/office/drawing/2014/main" id="{08E260C5-250A-4A0C-AD7D-D49867A40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7" name="Line 99">
                <a:extLst>
                  <a:ext uri="{FF2B5EF4-FFF2-40B4-BE49-F238E27FC236}">
                    <a16:creationId xmlns:a16="http://schemas.microsoft.com/office/drawing/2014/main" id="{C7D01A96-5F01-4F35-9F93-C8A9949E5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8" name="Line 100">
                <a:extLst>
                  <a:ext uri="{FF2B5EF4-FFF2-40B4-BE49-F238E27FC236}">
                    <a16:creationId xmlns:a16="http://schemas.microsoft.com/office/drawing/2014/main" id="{B0096DB8-8B0D-423E-81A8-DC7DAB211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62" name="Freeform 101">
              <a:extLst>
                <a:ext uri="{FF2B5EF4-FFF2-40B4-BE49-F238E27FC236}">
                  <a16:creationId xmlns:a16="http://schemas.microsoft.com/office/drawing/2014/main" id="{F831DCE9-0648-48A2-9986-9E8AB86F1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63" name="Group 102">
              <a:extLst>
                <a:ext uri="{FF2B5EF4-FFF2-40B4-BE49-F238E27FC236}">
                  <a16:creationId xmlns:a16="http://schemas.microsoft.com/office/drawing/2014/main" id="{7A0D2A6B-9984-48AF-B134-E21BF118A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>
                <a:extLst>
                  <a:ext uri="{FF2B5EF4-FFF2-40B4-BE49-F238E27FC236}">
                    <a16:creationId xmlns:a16="http://schemas.microsoft.com/office/drawing/2014/main" id="{0A2FBE56-F8A4-43BF-A8CF-401C437A9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65" name="Text Box 104">
                <a:extLst>
                  <a:ext uri="{FF2B5EF4-FFF2-40B4-BE49-F238E27FC236}">
                    <a16:creationId xmlns:a16="http://schemas.microsoft.com/office/drawing/2014/main" id="{771462B6-D386-4068-A3FE-8B32FCB74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>
            <a:extLst>
              <a:ext uri="{FF2B5EF4-FFF2-40B4-BE49-F238E27FC236}">
                <a16:creationId xmlns:a16="http://schemas.microsoft.com/office/drawing/2014/main" id="{37545840-4804-42B2-9786-7F4C9B319008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>
              <a:extLst>
                <a:ext uri="{FF2B5EF4-FFF2-40B4-BE49-F238E27FC236}">
                  <a16:creationId xmlns:a16="http://schemas.microsoft.com/office/drawing/2014/main" id="{9DDD4417-9E6D-41CC-9F59-9DEBC223C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>
                <a:extLst>
                  <a:ext uri="{FF2B5EF4-FFF2-40B4-BE49-F238E27FC236}">
                    <a16:creationId xmlns:a16="http://schemas.microsoft.com/office/drawing/2014/main" id="{1B45D639-6EFB-4304-AAD9-C8EB2F862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9" name="Text Box 70">
                <a:extLst>
                  <a:ext uri="{FF2B5EF4-FFF2-40B4-BE49-F238E27FC236}">
                    <a16:creationId xmlns:a16="http://schemas.microsoft.com/office/drawing/2014/main" id="{91094A68-28A0-46D8-8972-DBF6BEB49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200"/>
                  <a:t>S: 138.76.29.7, 5001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50" name="Group 71">
                <a:extLst>
                  <a:ext uri="{FF2B5EF4-FFF2-40B4-BE49-F238E27FC236}">
                    <a16:creationId xmlns:a16="http://schemas.microsoft.com/office/drawing/2014/main" id="{96CB60D8-E100-4352-98EF-3455EE1B7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>
                  <a:extLst>
                    <a:ext uri="{FF2B5EF4-FFF2-40B4-BE49-F238E27FC236}">
                      <a16:creationId xmlns:a16="http://schemas.microsoft.com/office/drawing/2014/main" id="{00971EC6-4210-4E5A-9380-F65D763DC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6" name="Line 73">
                  <a:extLst>
                    <a:ext uri="{FF2B5EF4-FFF2-40B4-BE49-F238E27FC236}">
                      <a16:creationId xmlns:a16="http://schemas.microsoft.com/office/drawing/2014/main" id="{1BA92B5E-77AE-45D2-8BC4-59E54ED41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7" name="Line 74">
                  <a:extLst>
                    <a:ext uri="{FF2B5EF4-FFF2-40B4-BE49-F238E27FC236}">
                      <a16:creationId xmlns:a16="http://schemas.microsoft.com/office/drawing/2014/main" id="{93C795FF-5AC4-4797-9FA7-02F39631D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51" name="Group 75">
                <a:extLst>
                  <a:ext uri="{FF2B5EF4-FFF2-40B4-BE49-F238E27FC236}">
                    <a16:creationId xmlns:a16="http://schemas.microsoft.com/office/drawing/2014/main" id="{A522FB8E-94FF-41D7-8779-368ADCE3F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>
                  <a:extLst>
                    <a:ext uri="{FF2B5EF4-FFF2-40B4-BE49-F238E27FC236}">
                      <a16:creationId xmlns:a16="http://schemas.microsoft.com/office/drawing/2014/main" id="{A36D3673-9324-4267-8CDB-9A9E3A436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3" name="Line 77">
                  <a:extLst>
                    <a:ext uri="{FF2B5EF4-FFF2-40B4-BE49-F238E27FC236}">
                      <a16:creationId xmlns:a16="http://schemas.microsoft.com/office/drawing/2014/main" id="{D5E0A1AB-9AED-453E-B92A-FF1B726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4" name="Line 78">
                  <a:extLst>
                    <a:ext uri="{FF2B5EF4-FFF2-40B4-BE49-F238E27FC236}">
                      <a16:creationId xmlns:a16="http://schemas.microsoft.com/office/drawing/2014/main" id="{1C62F114-246C-46B3-AE31-8F7DCE97D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44" name="Line 79">
              <a:extLst>
                <a:ext uri="{FF2B5EF4-FFF2-40B4-BE49-F238E27FC236}">
                  <a16:creationId xmlns:a16="http://schemas.microsoft.com/office/drawing/2014/main" id="{28FAC4F2-3720-4A2B-8619-3A480DBF4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45" name="Group 105">
              <a:extLst>
                <a:ext uri="{FF2B5EF4-FFF2-40B4-BE49-F238E27FC236}">
                  <a16:creationId xmlns:a16="http://schemas.microsoft.com/office/drawing/2014/main" id="{A97DBB7D-DBE2-43A4-B433-F1DC6FB6F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>
                <a:extLst>
                  <a:ext uri="{FF2B5EF4-FFF2-40B4-BE49-F238E27FC236}">
                    <a16:creationId xmlns:a16="http://schemas.microsoft.com/office/drawing/2014/main" id="{93D7ED95-4F84-461D-B607-D1FC053A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7" name="Text Box 107">
                <a:extLst>
                  <a:ext uri="{FF2B5EF4-FFF2-40B4-BE49-F238E27FC236}">
                    <a16:creationId xmlns:a16="http://schemas.microsoft.com/office/drawing/2014/main" id="{779AEA7B-87A9-4FC2-9B6B-85A73D21B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>
            <a:extLst>
              <a:ext uri="{FF2B5EF4-FFF2-40B4-BE49-F238E27FC236}">
                <a16:creationId xmlns:a16="http://schemas.microsoft.com/office/drawing/2014/main" id="{E7356736-E42F-4E49-9A57-4AD20B898893}"/>
              </a:ext>
            </a:extLst>
          </p:cNvPr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05539" name="Text Box 82">
              <a:extLst>
                <a:ext uri="{FF2B5EF4-FFF2-40B4-BE49-F238E27FC236}">
                  <a16:creationId xmlns:a16="http://schemas.microsoft.com/office/drawing/2014/main" id="{21987D82-5761-4C77-8C1C-BFD14E746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2: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>
              <a:extLst>
                <a:ext uri="{FF2B5EF4-FFF2-40B4-BE49-F238E27FC236}">
                  <a16:creationId xmlns:a16="http://schemas.microsoft.com/office/drawing/2014/main" id="{EF0BCAB0-1B31-4225-9760-053BA40D2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1" name="Line 110">
              <a:extLst>
                <a:ext uri="{FF2B5EF4-FFF2-40B4-BE49-F238E27FC236}">
                  <a16:creationId xmlns:a16="http://schemas.microsoft.com/office/drawing/2014/main" id="{3A41DAD3-2285-4BCD-AFC6-D08A282A3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2" name="Line 111">
              <a:extLst>
                <a:ext uri="{FF2B5EF4-FFF2-40B4-BE49-F238E27FC236}">
                  <a16:creationId xmlns:a16="http://schemas.microsoft.com/office/drawing/2014/main" id="{BCAEE848-E8BE-45DD-9376-0896FB9EA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>
            <a:extLst>
              <a:ext uri="{FF2B5EF4-FFF2-40B4-BE49-F238E27FC236}">
                <a16:creationId xmlns:a16="http://schemas.microsoft.com/office/drawing/2014/main" id="{3C9EA57D-A55E-4DCE-88C1-99B63F3EA52C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>
              <a:extLst>
                <a:ext uri="{FF2B5EF4-FFF2-40B4-BE49-F238E27FC236}">
                  <a16:creationId xmlns:a16="http://schemas.microsoft.com/office/drawing/2014/main" id="{A97182D4-4455-4AC3-A8C1-8F1D0355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26" name="Text Box 116">
              <a:extLst>
                <a:ext uri="{FF2B5EF4-FFF2-40B4-BE49-F238E27FC236}">
                  <a16:creationId xmlns:a16="http://schemas.microsoft.com/office/drawing/2014/main" id="{34AFA3E1-A2D8-47C8-A28D-92BD12B3D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138.76.29.7, 5001</a:t>
              </a:r>
            </a:p>
            <a:p>
              <a:endParaRPr lang="en-US" altLang="en-US" sz="1200"/>
            </a:p>
          </p:txBody>
        </p:sp>
        <p:grpSp>
          <p:nvGrpSpPr>
            <p:cNvPr id="105527" name="Group 117">
              <a:extLst>
                <a:ext uri="{FF2B5EF4-FFF2-40B4-BE49-F238E27FC236}">
                  <a16:creationId xmlns:a16="http://schemas.microsoft.com/office/drawing/2014/main" id="{BD5E6E01-E13F-4CB3-AF29-E4C361597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>
                <a:extLst>
                  <a:ext uri="{FF2B5EF4-FFF2-40B4-BE49-F238E27FC236}">
                    <a16:creationId xmlns:a16="http://schemas.microsoft.com/office/drawing/2014/main" id="{1357A78A-25DA-413E-AF04-4877B89B0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7" name="Line 119">
                <a:extLst>
                  <a:ext uri="{FF2B5EF4-FFF2-40B4-BE49-F238E27FC236}">
                    <a16:creationId xmlns:a16="http://schemas.microsoft.com/office/drawing/2014/main" id="{34103701-8DA0-49DE-9F02-6B0022533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8" name="Line 120">
                <a:extLst>
                  <a:ext uri="{FF2B5EF4-FFF2-40B4-BE49-F238E27FC236}">
                    <a16:creationId xmlns:a16="http://schemas.microsoft.com/office/drawing/2014/main" id="{13ADA129-9844-4478-9DE4-294E4D522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28" name="Group 121">
              <a:extLst>
                <a:ext uri="{FF2B5EF4-FFF2-40B4-BE49-F238E27FC236}">
                  <a16:creationId xmlns:a16="http://schemas.microsoft.com/office/drawing/2014/main" id="{1323E07D-3786-4FE7-BC52-CB46B0040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>
                <a:extLst>
                  <a:ext uri="{FF2B5EF4-FFF2-40B4-BE49-F238E27FC236}">
                    <a16:creationId xmlns:a16="http://schemas.microsoft.com/office/drawing/2014/main" id="{6A866B61-CEF7-46AC-B28B-BE7AE06F1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4" name="Line 123">
                <a:extLst>
                  <a:ext uri="{FF2B5EF4-FFF2-40B4-BE49-F238E27FC236}">
                    <a16:creationId xmlns:a16="http://schemas.microsoft.com/office/drawing/2014/main" id="{2EA42C48-31DC-4137-8CF6-B35D26F58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5" name="Line 124">
                <a:extLst>
                  <a:ext uri="{FF2B5EF4-FFF2-40B4-BE49-F238E27FC236}">
                    <a16:creationId xmlns:a16="http://schemas.microsoft.com/office/drawing/2014/main" id="{EB336C3C-7C8C-4B44-8126-BC1D9A91A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29" name="Line 125">
              <a:extLst>
                <a:ext uri="{FF2B5EF4-FFF2-40B4-BE49-F238E27FC236}">
                  <a16:creationId xmlns:a16="http://schemas.microsoft.com/office/drawing/2014/main" id="{70377767-5888-4CEC-8623-370C344BD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30" name="Group 126">
              <a:extLst>
                <a:ext uri="{FF2B5EF4-FFF2-40B4-BE49-F238E27FC236}">
                  <a16:creationId xmlns:a16="http://schemas.microsoft.com/office/drawing/2014/main" id="{C8E1DE94-15AB-45AC-B01C-63B3BE159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>
                <a:extLst>
                  <a:ext uri="{FF2B5EF4-FFF2-40B4-BE49-F238E27FC236}">
                    <a16:creationId xmlns:a16="http://schemas.microsoft.com/office/drawing/2014/main" id="{5FD6C370-C146-4D09-9844-903ADD16D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32" name="Text Box 128">
                <a:extLst>
                  <a:ext uri="{FF2B5EF4-FFF2-40B4-BE49-F238E27FC236}">
                    <a16:creationId xmlns:a16="http://schemas.microsoft.com/office/drawing/2014/main" id="{14D49F01-5162-4696-98F0-F54B6B204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>
            <a:extLst>
              <a:ext uri="{FF2B5EF4-FFF2-40B4-BE49-F238E27FC236}">
                <a16:creationId xmlns:a16="http://schemas.microsoft.com/office/drawing/2014/main" id="{4A9F2EFF-079A-4DD1-B75C-932B3626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>
                <a:solidFill>
                  <a:srgbClr val="CC0000"/>
                </a:solidFill>
              </a:rPr>
              <a:t>3: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>
            <a:extLst>
              <a:ext uri="{FF2B5EF4-FFF2-40B4-BE49-F238E27FC236}">
                <a16:creationId xmlns:a16="http://schemas.microsoft.com/office/drawing/2014/main" id="{3CD4A2C9-FB59-4EE5-8DA3-F1F2C05A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>
                <a:solidFill>
                  <a:srgbClr val="CC0000"/>
                </a:solidFill>
              </a:rPr>
              <a:t>4: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105500" name="Line 138">
            <a:extLst>
              <a:ext uri="{FF2B5EF4-FFF2-40B4-BE49-F238E27FC236}">
                <a16:creationId xmlns:a16="http://schemas.microsoft.com/office/drawing/2014/main" id="{4386D295-00D8-444F-BDCD-B821A3762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>
            <a:extLst>
              <a:ext uri="{FF2B5EF4-FFF2-40B4-BE49-F238E27FC236}">
                <a16:creationId xmlns:a16="http://schemas.microsoft.com/office/drawing/2014/main" id="{4B3ACAB7-6232-4F01-BFD1-5259587C3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>
            <a:extLst>
              <a:ext uri="{FF2B5EF4-FFF2-40B4-BE49-F238E27FC236}">
                <a16:creationId xmlns:a16="http://schemas.microsoft.com/office/drawing/2014/main" id="{FCC9F08D-3981-4ED0-A76B-CFF65A55AC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>
            <a:extLst>
              <a:ext uri="{FF2B5EF4-FFF2-40B4-BE49-F238E27FC236}">
                <a16:creationId xmlns:a16="http://schemas.microsoft.com/office/drawing/2014/main" id="{4AA0DE62-F3B8-48F7-B7B2-FADD4B815632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>
              <a:extLst>
                <a:ext uri="{FF2B5EF4-FFF2-40B4-BE49-F238E27FC236}">
                  <a16:creationId xmlns:a16="http://schemas.microsoft.com/office/drawing/2014/main" id="{17B32E87-1C4D-4FBA-AF41-1B64FCAB7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18" name="Rectangle 410">
              <a:extLst>
                <a:ext uri="{FF2B5EF4-FFF2-40B4-BE49-F238E27FC236}">
                  <a16:creationId xmlns:a16="http://schemas.microsoft.com/office/drawing/2014/main" id="{9A3097BF-60E8-47DA-9F2C-15217DEA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19" name="Oval 411">
              <a:extLst>
                <a:ext uri="{FF2B5EF4-FFF2-40B4-BE49-F238E27FC236}">
                  <a16:creationId xmlns:a16="http://schemas.microsoft.com/office/drawing/2014/main" id="{AC76BFFC-620D-4A7F-A327-FAADCEBD1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5520" name="Group 147">
              <a:extLst>
                <a:ext uri="{FF2B5EF4-FFF2-40B4-BE49-F238E27FC236}">
                  <a16:creationId xmlns:a16="http://schemas.microsoft.com/office/drawing/2014/main" id="{7A828F71-1D66-4008-A67A-0B0203DED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>
                <a:extLst>
                  <a:ext uri="{FF2B5EF4-FFF2-40B4-BE49-F238E27FC236}">
                    <a16:creationId xmlns:a16="http://schemas.microsoft.com/office/drawing/2014/main" id="{079B047E-964B-4DEC-85E9-D8181E2AC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Freeform 149">
                <a:extLst>
                  <a:ext uri="{FF2B5EF4-FFF2-40B4-BE49-F238E27FC236}">
                    <a16:creationId xmlns:a16="http://schemas.microsoft.com/office/drawing/2014/main" id="{B19893F6-C7B9-4158-9B16-80AA6C98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21" name="Line 150">
              <a:extLst>
                <a:ext uri="{FF2B5EF4-FFF2-40B4-BE49-F238E27FC236}">
                  <a16:creationId xmlns:a16="http://schemas.microsoft.com/office/drawing/2014/main" id="{17626BAF-C68D-49FB-AD90-46164B51A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151">
              <a:extLst>
                <a:ext uri="{FF2B5EF4-FFF2-40B4-BE49-F238E27FC236}">
                  <a16:creationId xmlns:a16="http://schemas.microsoft.com/office/drawing/2014/main" id="{985834A9-41DF-4A2E-81D6-304E7F96D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4" name="Group 156">
            <a:extLst>
              <a:ext uri="{FF2B5EF4-FFF2-40B4-BE49-F238E27FC236}">
                <a16:creationId xmlns:a16="http://schemas.microsoft.com/office/drawing/2014/main" id="{40670C87-AE25-4C0A-BE4A-E418657DEC1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>
              <a:extLst>
                <a:ext uri="{FF2B5EF4-FFF2-40B4-BE49-F238E27FC236}">
                  <a16:creationId xmlns:a16="http://schemas.microsoft.com/office/drawing/2014/main" id="{D9768888-4657-4FB4-B09B-FCD3E59B6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>
              <a:extLst>
                <a:ext uri="{FF2B5EF4-FFF2-40B4-BE49-F238E27FC236}">
                  <a16:creationId xmlns:a16="http://schemas.microsoft.com/office/drawing/2014/main" id="{7F57CE75-85DC-4199-8FB0-F11A787F0E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5" name="Group 159">
            <a:extLst>
              <a:ext uri="{FF2B5EF4-FFF2-40B4-BE49-F238E27FC236}">
                <a16:creationId xmlns:a16="http://schemas.microsoft.com/office/drawing/2014/main" id="{FEF5A86B-F694-43A8-A145-89344641B9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>
              <a:extLst>
                <a:ext uri="{FF2B5EF4-FFF2-40B4-BE49-F238E27FC236}">
                  <a16:creationId xmlns:a16="http://schemas.microsoft.com/office/drawing/2014/main" id="{64D685AC-B361-495A-8A62-32FD4F5D8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>
              <a:extLst>
                <a:ext uri="{FF2B5EF4-FFF2-40B4-BE49-F238E27FC236}">
                  <a16:creationId xmlns:a16="http://schemas.microsoft.com/office/drawing/2014/main" id="{1F95B2B0-E5F6-41F2-97A9-E8BE9147E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6" name="Group 162">
            <a:extLst>
              <a:ext uri="{FF2B5EF4-FFF2-40B4-BE49-F238E27FC236}">
                <a16:creationId xmlns:a16="http://schemas.microsoft.com/office/drawing/2014/main" id="{26E33998-25A6-428F-903C-D15BB6A7BA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>
              <a:extLst>
                <a:ext uri="{FF2B5EF4-FFF2-40B4-BE49-F238E27FC236}">
                  <a16:creationId xmlns:a16="http://schemas.microsoft.com/office/drawing/2014/main" id="{B740519D-2CA3-411B-900C-53F1EAFED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>
              <a:extLst>
                <a:ext uri="{FF2B5EF4-FFF2-40B4-BE49-F238E27FC236}">
                  <a16:creationId xmlns:a16="http://schemas.microsoft.com/office/drawing/2014/main" id="{C6CDC7AE-38D7-4E9F-8A03-4217452C9F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07" name="Line 32">
            <a:extLst>
              <a:ext uri="{FF2B5EF4-FFF2-40B4-BE49-F238E27FC236}">
                <a16:creationId xmlns:a16="http://schemas.microsoft.com/office/drawing/2014/main" id="{728750C7-B4D4-4EBC-8660-9F25F61F4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08" name="Slide Number Placeholder 5">
            <a:extLst>
              <a:ext uri="{FF2B5EF4-FFF2-40B4-BE49-F238E27FC236}">
                <a16:creationId xmlns:a16="http://schemas.microsoft.com/office/drawing/2014/main" id="{D9A1A106-B081-460D-9847-7C70CA29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AA75C9D1-4AF1-495F-B638-B00E467730E5}" type="slidenum">
              <a:rPr lang="en-US" altLang="en-US" sz="1200">
                <a:latin typeface="Tahoma" panose="020B0604030504040204" pitchFamily="34" charset="0"/>
              </a:rPr>
              <a:pPr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5509" name="Footer Placeholder 2">
            <a:extLst>
              <a:ext uri="{FF2B5EF4-FFF2-40B4-BE49-F238E27FC236}">
                <a16:creationId xmlns:a16="http://schemas.microsoft.com/office/drawing/2014/main" id="{BC3BC053-4B02-4342-AA1E-FCB06E24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  <p:sp>
        <p:nvSpPr>
          <p:cNvPr id="105510" name="TextBox 1">
            <a:extLst>
              <a:ext uri="{FF2B5EF4-FFF2-40B4-BE49-F238E27FC236}">
                <a16:creationId xmlns:a16="http://schemas.microsoft.com/office/drawing/2014/main" id="{9CC29DA0-2FD9-44B9-9B45-CA70CCA6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>
            <a:extLst>
              <a:ext uri="{FF2B5EF4-FFF2-40B4-BE49-F238E27FC236}">
                <a16:creationId xmlns:a16="http://schemas.microsoft.com/office/drawing/2014/main" id="{DCCBC280-4749-4748-A1DB-79AF04249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/>
          <a:lstStyle/>
          <a:p>
            <a:r>
              <a:rPr lang="en-US" altLang="en-US"/>
              <a:t>16-bit port-number field: </a:t>
            </a:r>
          </a:p>
          <a:p>
            <a:pPr lvl="1"/>
            <a:r>
              <a:rPr lang="en-US" altLang="en-US" sz="2800">
                <a:latin typeface="Gill Sans MT" panose="020B0502020104020203" pitchFamily="34" charset="0"/>
              </a:rPr>
              <a:t>60,000 simultaneous connections with a single LAN-side address!</a:t>
            </a:r>
          </a:p>
          <a:p>
            <a:r>
              <a:rPr lang="en-US" altLang="en-US"/>
              <a:t>NAT is controversial:</a:t>
            </a:r>
          </a:p>
          <a:p>
            <a:pPr lvl="1"/>
            <a:r>
              <a:rPr lang="en-US" altLang="en-US" sz="2800">
                <a:latin typeface="Gill Sans MT" panose="020B0502020104020203" pitchFamily="34" charset="0"/>
              </a:rPr>
              <a:t>routers should only process up to layer 3</a:t>
            </a:r>
          </a:p>
          <a:p>
            <a:pPr lvl="1"/>
            <a:r>
              <a:rPr lang="en-US" altLang="en-US" sz="2800">
                <a:latin typeface="Gill Sans MT" panose="020B0502020104020203" pitchFamily="34" charset="0"/>
              </a:rPr>
              <a:t>address shortage should be solved by IPv6</a:t>
            </a:r>
          </a:p>
          <a:p>
            <a:pPr lvl="1"/>
            <a:r>
              <a:rPr lang="en-US" altLang="en-US" sz="2800">
                <a:latin typeface="Gill Sans MT" panose="020B0502020104020203" pitchFamily="34" charset="0"/>
              </a:rPr>
              <a:t>violates end-to-end argument</a:t>
            </a:r>
          </a:p>
          <a:p>
            <a:pPr lvl="2"/>
            <a:r>
              <a:rPr lang="en-US" altLang="en-US" sz="240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>
                <a:latin typeface="Gill Sans MT" panose="020B0502020104020203" pitchFamily="34" charset="0"/>
              </a:rPr>
              <a:t>NAT traversal: what if client wants to connect to server behind NAT?</a:t>
            </a:r>
          </a:p>
          <a:p>
            <a:endParaRPr lang="en-US" alt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DFC74328-A636-4A05-A125-B23900A0E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>
            <a:extLst>
              <a:ext uri="{FF2B5EF4-FFF2-40B4-BE49-F238E27FC236}">
                <a16:creationId xmlns:a16="http://schemas.microsoft.com/office/drawing/2014/main" id="{B76E4DCB-D069-4325-850F-366A212A5B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Slide Number Placeholder 5">
            <a:extLst>
              <a:ext uri="{FF2B5EF4-FFF2-40B4-BE49-F238E27FC236}">
                <a16:creationId xmlns:a16="http://schemas.microsoft.com/office/drawing/2014/main" id="{AB1B223A-E3F7-4FD5-B277-6758A39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B197ACA-EDE9-4E99-8A2C-7D709130654C}" type="slidenum">
              <a:rPr lang="en-US" altLang="en-US" sz="1200">
                <a:latin typeface="Tahoma" panose="020B0604030504040204" pitchFamily="34" charset="0"/>
              </a:rPr>
              <a:pPr/>
              <a:t>58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6501" name="Footer Placeholder 2">
            <a:extLst>
              <a:ext uri="{FF2B5EF4-FFF2-40B4-BE49-F238E27FC236}">
                <a16:creationId xmlns:a16="http://schemas.microsoft.com/office/drawing/2014/main" id="{AE65B36E-373C-4519-B112-96E4A850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underline_base">
            <a:extLst>
              <a:ext uri="{FF2B5EF4-FFF2-40B4-BE49-F238E27FC236}">
                <a16:creationId xmlns:a16="http://schemas.microsoft.com/office/drawing/2014/main" id="{89F656AC-E87E-4759-B60D-1A0CEC5ECBE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>
            <a:extLst>
              <a:ext uri="{FF2B5EF4-FFF2-40B4-BE49-F238E27FC236}">
                <a16:creationId xmlns:a16="http://schemas.microsoft.com/office/drawing/2014/main" id="{0277D48E-573D-4E43-B1DA-36702547C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4.1 Overview of Network layer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4.2 What</a:t>
            </a:r>
            <a:r>
              <a:rPr lang="ja-JP" altLang="en-US" sz="2400"/>
              <a:t>’</a:t>
            </a:r>
            <a:r>
              <a:rPr lang="en-US" altLang="ja-JP" sz="240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4.3 IP: Internet Protocol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107523" name="Rectangle 4">
            <a:extLst>
              <a:ext uri="{FF2B5EF4-FFF2-40B4-BE49-F238E27FC236}">
                <a16:creationId xmlns:a16="http://schemas.microsoft.com/office/drawing/2014/main" id="{DDB9EA74-8881-4F41-A7D6-AEEF1181C3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4.4 Generalized Forward and SDN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80FB4170-2F42-4400-A07D-6B48AE25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107525" name="Slide Number Placeholder 5">
            <a:extLst>
              <a:ext uri="{FF2B5EF4-FFF2-40B4-BE49-F238E27FC236}">
                <a16:creationId xmlns:a16="http://schemas.microsoft.com/office/drawing/2014/main" id="{AFC05B06-192A-4724-8429-04302F78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FE57A1D-2D87-4A52-897E-B9CC2496B86E}" type="slidenum">
              <a:rPr lang="en-US" altLang="en-US" sz="1200">
                <a:latin typeface="Tahoma" panose="020B0604030504040204" pitchFamily="34" charset="0"/>
              </a:rPr>
              <a:pPr/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7526" name="Footer Placeholder 2">
            <a:extLst>
              <a:ext uri="{FF2B5EF4-FFF2-40B4-BE49-F238E27FC236}">
                <a16:creationId xmlns:a16="http://schemas.microsoft.com/office/drawing/2014/main" id="{1D780FBF-B53D-47FE-B6E2-C24D9B6F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>
            <a:extLst>
              <a:ext uri="{FF2B5EF4-FFF2-40B4-BE49-F238E27FC236}">
                <a16:creationId xmlns:a16="http://schemas.microsoft.com/office/drawing/2014/main" id="{09A9C66C-88EC-48B0-A6CA-C0A87499F1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CF1F8408-FAA1-4FF6-811F-072AD5E83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ABD05A39-4CE6-44DD-8BD3-161C4D7D5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F24AA8-340A-41DE-8A0B-D729826B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611313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/>
              <a:t>network-wide logic</a:t>
            </a:r>
          </a:p>
          <a:p>
            <a:pPr marL="228600" indent="-228600">
              <a:defRPr/>
            </a:pPr>
            <a:r>
              <a:rPr lang="en-US" sz="2400" dirty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/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dirty="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dirty="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>
            <a:extLst>
              <a:ext uri="{FF2B5EF4-FFF2-40B4-BE49-F238E27FC236}">
                <a16:creationId xmlns:a16="http://schemas.microsoft.com/office/drawing/2014/main" id="{6930CD22-C81C-4896-B7C9-ED5BC795D85F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354448A0-4256-4CF5-8AA9-686A3EFC1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D4A4F3-033E-4FAA-8C77-AA0F144D3C4A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100667-59E1-49D3-B904-FFE49873A1EC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6BA246-3C69-464F-9166-634FA0F664AD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11E68A-07AA-45EF-ABA6-6CF8C84B414F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>
              <a:extLst>
                <a:ext uri="{FF2B5EF4-FFF2-40B4-BE49-F238E27FC236}">
                  <a16:creationId xmlns:a16="http://schemas.microsoft.com/office/drawing/2014/main" id="{74D06210-F761-4ABF-9A68-2BA19C61E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>
              <a:extLst>
                <a:ext uri="{FF2B5EF4-FFF2-40B4-BE49-F238E27FC236}">
                  <a16:creationId xmlns:a16="http://schemas.microsoft.com/office/drawing/2014/main" id="{0828672D-DA42-4CD1-A50A-9F27227F2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>
              <a:extLst>
                <a:ext uri="{FF2B5EF4-FFF2-40B4-BE49-F238E27FC236}">
                  <a16:creationId xmlns:a16="http://schemas.microsoft.com/office/drawing/2014/main" id="{048ECDD6-6BC6-4EC8-A18B-0CA97720B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>
              <a:extLst>
                <a:ext uri="{FF2B5EF4-FFF2-40B4-BE49-F238E27FC236}">
                  <a16:creationId xmlns:a16="http://schemas.microsoft.com/office/drawing/2014/main" id="{5FB2BCFD-EC09-4F04-8F6A-E29BBE8FA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>
                <a:extLst>
                  <a:ext uri="{FF2B5EF4-FFF2-40B4-BE49-F238E27FC236}">
                    <a16:creationId xmlns:a16="http://schemas.microsoft.com/office/drawing/2014/main" id="{B31FFA21-4DCA-4D60-AE1F-17E8D6CB1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>
                <a:extLst>
                  <a:ext uri="{FF2B5EF4-FFF2-40B4-BE49-F238E27FC236}">
                    <a16:creationId xmlns:a16="http://schemas.microsoft.com/office/drawing/2014/main" id="{00E41E03-F244-439D-8875-34DECC17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>
                <a:extLst>
                  <a:ext uri="{FF2B5EF4-FFF2-40B4-BE49-F238E27FC236}">
                    <a16:creationId xmlns:a16="http://schemas.microsoft.com/office/drawing/2014/main" id="{BDF4D214-FFBC-45A2-AC15-B80276BE5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>
                <a:extLst>
                  <a:ext uri="{FF2B5EF4-FFF2-40B4-BE49-F238E27FC236}">
                    <a16:creationId xmlns:a16="http://schemas.microsoft.com/office/drawing/2014/main" id="{B2D13710-2ACF-4796-83EF-3FFD07BA9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>
                <a:extLst>
                  <a:ext uri="{FF2B5EF4-FFF2-40B4-BE49-F238E27FC236}">
                    <a16:creationId xmlns:a16="http://schemas.microsoft.com/office/drawing/2014/main" id="{367D2624-412C-4BDB-B7FA-92E9944E6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6114" name="Line 119">
                <a:extLst>
                  <a:ext uri="{FF2B5EF4-FFF2-40B4-BE49-F238E27FC236}">
                    <a16:creationId xmlns:a16="http://schemas.microsoft.com/office/drawing/2014/main" id="{1C8AC181-AC4D-4309-A2D8-DB484FD55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>
              <a:extLst>
                <a:ext uri="{FF2B5EF4-FFF2-40B4-BE49-F238E27FC236}">
                  <a16:creationId xmlns:a16="http://schemas.microsoft.com/office/drawing/2014/main" id="{66375A5B-0FDE-4E80-937C-6D0E74648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values in arriving </a:t>
              </a:r>
            </a:p>
            <a:p>
              <a:r>
                <a:rPr lang="en-US" altLang="en-US" sz="1400"/>
                <a:t>packet header</a:t>
              </a:r>
              <a:endParaRPr lang="en-US" altLang="en-US" sz="1800"/>
            </a:p>
          </p:txBody>
        </p:sp>
        <p:grpSp>
          <p:nvGrpSpPr>
            <p:cNvPr id="46098" name="Group 357">
              <a:extLst>
                <a:ext uri="{FF2B5EF4-FFF2-40B4-BE49-F238E27FC236}">
                  <a16:creationId xmlns:a16="http://schemas.microsoft.com/office/drawing/2014/main" id="{053A9158-9EF4-4658-B57F-A33BC2958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AEA2F3E-C59F-4DDF-BF3E-BCB5D0DC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49813F-7121-4832-8D36-E1F62AC10139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32605CC-AE74-430B-B16A-D6BD09AC5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E6CDE3D-0888-4A9B-84F7-F3F4F830952F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A3EBB61-2591-4FBA-9CB2-159A3FEA8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B76C1D0-EE17-4458-BB2C-9138490E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D7B5FE4-44C1-4E81-B7DC-D2ECC217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DF95BB-DABA-45F3-861B-2AB69BD3840D}"/>
                  </a:ext>
                </a:extLst>
              </p:cNvPr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683E7F0-3AF6-4E24-A1FB-05E1D48DA9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>
              <a:extLst>
                <a:ext uri="{FF2B5EF4-FFF2-40B4-BE49-F238E27FC236}">
                  <a16:creationId xmlns:a16="http://schemas.microsoft.com/office/drawing/2014/main" id="{E7450C51-9AC5-4608-9B1E-9C66FD9E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Slide Number Placeholder 5">
            <a:extLst>
              <a:ext uri="{FF2B5EF4-FFF2-40B4-BE49-F238E27FC236}">
                <a16:creationId xmlns:a16="http://schemas.microsoft.com/office/drawing/2014/main" id="{45AD68CA-FB3B-47E5-B356-55DAB830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5282AFA5-5549-4010-A246-FFFEF9DF53D0}" type="slidenum">
              <a:rPr lang="en-US" altLang="en-US" sz="1200">
                <a:latin typeface="Tahoma" panose="020B0604030504040204" pitchFamily="34" charset="0"/>
              </a:rPr>
              <a:pPr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6087" name="Footer Placeholder 2">
            <a:extLst>
              <a:ext uri="{FF2B5EF4-FFF2-40B4-BE49-F238E27FC236}">
                <a16:creationId xmlns:a16="http://schemas.microsoft.com/office/drawing/2014/main" id="{ABE1CF1F-FEA3-48EB-947C-95E64435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85787A2B-4E4B-4894-9970-8CCCF52E4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IPv6: motivation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CEF002F9-D1DA-4180-A079-E22D6EEA8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027487"/>
          </a:xfrm>
        </p:spPr>
        <p:txBody>
          <a:bodyPr/>
          <a:lstStyle/>
          <a:p>
            <a:r>
              <a:rPr lang="en-US" altLang="en-US" i="1">
                <a:solidFill>
                  <a:srgbClr val="CC0000"/>
                </a:solidFill>
              </a:rPr>
              <a:t>initial motivation:</a:t>
            </a:r>
            <a:r>
              <a:rPr lang="en-US" altLang="en-US" i="1"/>
              <a:t> </a:t>
            </a:r>
            <a:r>
              <a:rPr lang="en-US" altLang="en-US"/>
              <a:t>32-bit address space soon to be completely allocated.  </a:t>
            </a:r>
          </a:p>
          <a:p>
            <a:r>
              <a:rPr lang="en-US" altLang="en-US"/>
              <a:t>additional motivation: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header format helps speed processing/forwarding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header changes to facilitate QoS </a:t>
            </a:r>
          </a:p>
          <a:p>
            <a:pPr lvl="1"/>
            <a:endParaRPr lang="en-US" altLang="en-US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IPv6 datagram format: 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fixed-length 40 byte header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no fragmentation allowed</a:t>
            </a:r>
            <a:endParaRPr lang="en-US" altLang="en-US" i="1">
              <a:latin typeface="Gill Sans MT" panose="020B0502020104020203" pitchFamily="34" charset="0"/>
            </a:endParaRPr>
          </a:p>
        </p:txBody>
      </p:sp>
      <p:pic>
        <p:nvPicPr>
          <p:cNvPr id="108547" name="Picture 4" descr="underline_base">
            <a:extLst>
              <a:ext uri="{FF2B5EF4-FFF2-40B4-BE49-F238E27FC236}">
                <a16:creationId xmlns:a16="http://schemas.microsoft.com/office/drawing/2014/main" id="{0038B385-B65D-4871-BC3E-E89FB5F5E0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Slide Number Placeholder 5">
            <a:extLst>
              <a:ext uri="{FF2B5EF4-FFF2-40B4-BE49-F238E27FC236}">
                <a16:creationId xmlns:a16="http://schemas.microsoft.com/office/drawing/2014/main" id="{1A639F39-F9F0-4BB8-8C69-DA6CE6CD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0006837-6A72-4108-82AF-65486F68AF07}" type="slidenum">
              <a:rPr lang="en-US" altLang="en-US" sz="1200">
                <a:latin typeface="Tahoma" panose="020B0604030504040204" pitchFamily="34" charset="0"/>
              </a:rPr>
              <a:pPr/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8549" name="Footer Placeholder 2">
            <a:extLst>
              <a:ext uri="{FF2B5EF4-FFF2-40B4-BE49-F238E27FC236}">
                <a16:creationId xmlns:a16="http://schemas.microsoft.com/office/drawing/2014/main" id="{1FB9E74C-6D61-4AE5-8F0E-6FB0966C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>
            <a:extLst>
              <a:ext uri="{FF2B5EF4-FFF2-40B4-BE49-F238E27FC236}">
                <a16:creationId xmlns:a16="http://schemas.microsoft.com/office/drawing/2014/main" id="{FCF4C147-09AF-4C82-84BE-EB7DCD08EE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>
            <a:extLst>
              <a:ext uri="{FF2B5EF4-FFF2-40B4-BE49-F238E27FC236}">
                <a16:creationId xmlns:a16="http://schemas.microsoft.com/office/drawing/2014/main" id="{E5042984-6CB1-46B7-9003-53AC70A4A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7C95787C-8311-4D7D-87FE-475B3C040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IPv6 datagram format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0A251AC1-930A-4B5F-BF9F-CE700C1B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priority:</a:t>
            </a:r>
            <a:r>
              <a:rPr lang="en-US" altLang="en-US" sz="2800">
                <a:latin typeface="Gill Sans MT" panose="020B0502020104020203" pitchFamily="34" charset="0"/>
              </a:rPr>
              <a:t>  identify priority among datagrams in flow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flow Label:</a:t>
            </a:r>
            <a:r>
              <a:rPr lang="en-US" altLang="en-US" sz="2800">
                <a:latin typeface="Gill Sans MT" panose="020B0502020104020203" pitchFamily="34" charset="0"/>
              </a:rPr>
              <a:t> identify datagrams in same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flow.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r>
              <a:rPr lang="en-US" altLang="en-US" sz="2800">
                <a:latin typeface="Gill Sans MT" panose="020B0502020104020203" pitchFamily="34" charset="0"/>
              </a:rPr>
              <a:t>                    (concept of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not well defined).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next header:</a:t>
            </a:r>
            <a:r>
              <a:rPr lang="en-US" altLang="en-US" sz="2800">
                <a:latin typeface="Gill Sans MT" panose="020B0502020104020203" pitchFamily="34" charset="0"/>
              </a:rPr>
              <a:t> identify upper layer protocol for data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9573" name="Rectangle 56">
            <a:extLst>
              <a:ext uri="{FF2B5EF4-FFF2-40B4-BE49-F238E27FC236}">
                <a16:creationId xmlns:a16="http://schemas.microsoft.com/office/drawing/2014/main" id="{E0DF4D75-3136-4A57-96B7-FC55CEAA3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Line 60">
            <a:extLst>
              <a:ext uri="{FF2B5EF4-FFF2-40B4-BE49-F238E27FC236}">
                <a16:creationId xmlns:a16="http://schemas.microsoft.com/office/drawing/2014/main" id="{C07D2CE7-285E-4F61-909C-CAD16DF8D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>
            <a:extLst>
              <a:ext uri="{FF2B5EF4-FFF2-40B4-BE49-F238E27FC236}">
                <a16:creationId xmlns:a16="http://schemas.microsoft.com/office/drawing/2014/main" id="{A57B2EA4-A547-4F0A-B6AA-0E559AAC0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>
            <a:extLst>
              <a:ext uri="{FF2B5EF4-FFF2-40B4-BE49-F238E27FC236}">
                <a16:creationId xmlns:a16="http://schemas.microsoft.com/office/drawing/2014/main" id="{DD23ABCA-5F0A-46DC-870E-8D40397C6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>
            <a:extLst>
              <a:ext uri="{FF2B5EF4-FFF2-40B4-BE49-F238E27FC236}">
                <a16:creationId xmlns:a16="http://schemas.microsoft.com/office/drawing/2014/main" id="{DC2ABAB4-4DB4-4B12-8C52-386D7B52F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>
            <a:extLst>
              <a:ext uri="{FF2B5EF4-FFF2-40B4-BE49-F238E27FC236}">
                <a16:creationId xmlns:a16="http://schemas.microsoft.com/office/drawing/2014/main" id="{BFC264D4-448D-43DA-9BB4-A71CEBFFD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>
            <a:extLst>
              <a:ext uri="{FF2B5EF4-FFF2-40B4-BE49-F238E27FC236}">
                <a16:creationId xmlns:a16="http://schemas.microsoft.com/office/drawing/2014/main" id="{C154DA1F-147E-4E07-BF56-DA0870599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>
            <a:extLst>
              <a:ext uri="{FF2B5EF4-FFF2-40B4-BE49-F238E27FC236}">
                <a16:creationId xmlns:a16="http://schemas.microsoft.com/office/drawing/2014/main" id="{72A09C65-EF7B-4EB8-8960-BEEACD200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>
            <a:extLst>
              <a:ext uri="{FF2B5EF4-FFF2-40B4-BE49-F238E27FC236}">
                <a16:creationId xmlns:a16="http://schemas.microsoft.com/office/drawing/2014/main" id="{72EF1438-AB91-42E8-853E-5D84308BE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>
            <a:extLst>
              <a:ext uri="{FF2B5EF4-FFF2-40B4-BE49-F238E27FC236}">
                <a16:creationId xmlns:a16="http://schemas.microsoft.com/office/drawing/2014/main" id="{21651D7B-5D9C-42AA-A998-EC07E78F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</a:t>
            </a:r>
          </a:p>
        </p:txBody>
      </p:sp>
      <p:sp>
        <p:nvSpPr>
          <p:cNvPr id="109583" name="Text Box 70">
            <a:extLst>
              <a:ext uri="{FF2B5EF4-FFF2-40B4-BE49-F238E27FC236}">
                <a16:creationId xmlns:a16="http://schemas.microsoft.com/office/drawing/2014/main" id="{97C643D5-A582-44EA-9B10-D6810E80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4" name="Text Box 71">
            <a:extLst>
              <a:ext uri="{FF2B5EF4-FFF2-40B4-BE49-F238E27FC236}">
                <a16:creationId xmlns:a16="http://schemas.microsoft.com/office/drawing/2014/main" id="{86BE1B7E-C16F-4BFF-8DEC-7574191F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5" name="Text Box 72">
            <a:extLst>
              <a:ext uri="{FF2B5EF4-FFF2-40B4-BE49-F238E27FC236}">
                <a16:creationId xmlns:a16="http://schemas.microsoft.com/office/drawing/2014/main" id="{76E48D13-8589-4A40-A0AE-866A08A5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09586" name="Text Box 73">
            <a:extLst>
              <a:ext uri="{FF2B5EF4-FFF2-40B4-BE49-F238E27FC236}">
                <a16:creationId xmlns:a16="http://schemas.microsoft.com/office/drawing/2014/main" id="{D932887D-AAD3-476A-B65D-DCACEE40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09587" name="Text Box 74">
            <a:extLst>
              <a:ext uri="{FF2B5EF4-FFF2-40B4-BE49-F238E27FC236}">
                <a16:creationId xmlns:a16="http://schemas.microsoft.com/office/drawing/2014/main" id="{7D799A97-ECF3-4412-8C00-3E5CDBFC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09588" name="Text Box 75">
            <a:extLst>
              <a:ext uri="{FF2B5EF4-FFF2-40B4-BE49-F238E27FC236}">
                <a16:creationId xmlns:a16="http://schemas.microsoft.com/office/drawing/2014/main" id="{6BB02E27-B4B0-4E99-A26E-E4795A0B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109589" name="Text Box 76">
            <a:extLst>
              <a:ext uri="{FF2B5EF4-FFF2-40B4-BE49-F238E27FC236}">
                <a16:creationId xmlns:a16="http://schemas.microsoft.com/office/drawing/2014/main" id="{3F454589-1A2C-44E1-AD8E-6FA167DD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</a:t>
            </a:r>
          </a:p>
        </p:txBody>
      </p:sp>
      <p:sp>
        <p:nvSpPr>
          <p:cNvPr id="109590" name="Text Box 77">
            <a:extLst>
              <a:ext uri="{FF2B5EF4-FFF2-40B4-BE49-F238E27FC236}">
                <a16:creationId xmlns:a16="http://schemas.microsoft.com/office/drawing/2014/main" id="{3E6948F6-D2B2-4A94-8884-4B5FA740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ver</a:t>
            </a:r>
          </a:p>
        </p:txBody>
      </p:sp>
      <p:sp>
        <p:nvSpPr>
          <p:cNvPr id="109591" name="Line 79">
            <a:extLst>
              <a:ext uri="{FF2B5EF4-FFF2-40B4-BE49-F238E27FC236}">
                <a16:creationId xmlns:a16="http://schemas.microsoft.com/office/drawing/2014/main" id="{08BE8AFF-DB56-4AD9-AE3F-C5E78ED43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>
            <a:extLst>
              <a:ext uri="{FF2B5EF4-FFF2-40B4-BE49-F238E27FC236}">
                <a16:creationId xmlns:a16="http://schemas.microsoft.com/office/drawing/2014/main" id="{F1B9E16A-88C8-4A05-AD3C-724A6996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  <p:sp>
        <p:nvSpPr>
          <p:cNvPr id="109593" name="Slide Number Placeholder 5">
            <a:extLst>
              <a:ext uri="{FF2B5EF4-FFF2-40B4-BE49-F238E27FC236}">
                <a16:creationId xmlns:a16="http://schemas.microsoft.com/office/drawing/2014/main" id="{902823EC-A786-4D06-BF6F-0B9DA1D8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6D521CA-FF72-4507-93D9-53C0C029C912}" type="slidenum">
              <a:rPr lang="en-US" altLang="en-US" sz="1200">
                <a:latin typeface="Tahoma" panose="020B0604030504040204" pitchFamily="34" charset="0"/>
              </a:rPr>
              <a:pPr/>
              <a:t>61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9594" name="Footer Placeholder 2">
            <a:extLst>
              <a:ext uri="{FF2B5EF4-FFF2-40B4-BE49-F238E27FC236}">
                <a16:creationId xmlns:a16="http://schemas.microsoft.com/office/drawing/2014/main" id="{88F8F865-8E46-4BF2-A628-2178339C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>
            <a:extLst>
              <a:ext uri="{FF2B5EF4-FFF2-40B4-BE49-F238E27FC236}">
                <a16:creationId xmlns:a16="http://schemas.microsoft.com/office/drawing/2014/main" id="{A1417DE3-FD4F-4846-90D7-378C0DAF84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>
            <a:extLst>
              <a:ext uri="{FF2B5EF4-FFF2-40B4-BE49-F238E27FC236}">
                <a16:creationId xmlns:a16="http://schemas.microsoft.com/office/drawing/2014/main" id="{82C6253B-35DF-4217-A211-0524ECC01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Other changes from IPv4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BDA264-6FFF-4DEB-9FF0-FF071EA6C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>
                <a:solidFill>
                  <a:srgbClr val="CC0000"/>
                </a:solidFill>
              </a:rPr>
              <a:t>checksum</a:t>
            </a:r>
            <a:r>
              <a:rPr lang="en-US" altLang="en-US">
                <a:solidFill>
                  <a:srgbClr val="CC0000"/>
                </a:solidFill>
              </a:rPr>
              <a:t>:</a:t>
            </a:r>
            <a:r>
              <a:rPr lang="en-US" altLang="en-US" i="1"/>
              <a:t> </a:t>
            </a:r>
            <a:r>
              <a:rPr lang="en-US" altLang="en-US"/>
              <a:t>removed entirely to reduce processing time at each hop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options:</a:t>
            </a:r>
            <a:r>
              <a:rPr lang="en-US" altLang="en-US"/>
              <a:t> allowed, but outside of header, indicated by </a:t>
            </a:r>
            <a:r>
              <a:rPr lang="ja-JP" altLang="en-US"/>
              <a:t>“</a:t>
            </a:r>
            <a:r>
              <a:rPr lang="en-US" altLang="ja-JP"/>
              <a:t>Next Header</a:t>
            </a:r>
            <a:r>
              <a:rPr lang="ja-JP" altLang="en-US"/>
              <a:t>”</a:t>
            </a:r>
            <a:r>
              <a:rPr lang="en-US" altLang="ja-JP"/>
              <a:t> field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ICMPv6:</a:t>
            </a:r>
            <a:r>
              <a:rPr lang="en-US" altLang="en-US"/>
              <a:t> new version of ICMP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additional message types, e.g. 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Packet Too Big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endParaRPr lang="en-US" altLang="ja-JP">
              <a:latin typeface="Gill Sans MT" panose="020B0502020104020203" pitchFamily="34" charset="0"/>
            </a:endParaRP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multicast group management functions</a:t>
            </a:r>
          </a:p>
        </p:txBody>
      </p:sp>
      <p:sp>
        <p:nvSpPr>
          <p:cNvPr id="110596" name="Slide Number Placeholder 5">
            <a:extLst>
              <a:ext uri="{FF2B5EF4-FFF2-40B4-BE49-F238E27FC236}">
                <a16:creationId xmlns:a16="http://schemas.microsoft.com/office/drawing/2014/main" id="{97B061FD-4B10-40E5-BF8D-C0AECBE3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1E5B518-2689-448E-9866-98A5303C2417}" type="slidenum">
              <a:rPr lang="en-US" altLang="en-US" sz="1200">
                <a:latin typeface="Tahoma" panose="020B0604030504040204" pitchFamily="34" charset="0"/>
              </a:rPr>
              <a:pPr/>
              <a:t>62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0597" name="Footer Placeholder 2">
            <a:extLst>
              <a:ext uri="{FF2B5EF4-FFF2-40B4-BE49-F238E27FC236}">
                <a16:creationId xmlns:a16="http://schemas.microsoft.com/office/drawing/2014/main" id="{078F4DBB-0BD4-4A9E-960E-CC2F2B46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>
            <a:extLst>
              <a:ext uri="{FF2B5EF4-FFF2-40B4-BE49-F238E27FC236}">
                <a16:creationId xmlns:a16="http://schemas.microsoft.com/office/drawing/2014/main" id="{4CABAC20-04B1-41CF-A054-9FC379041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Transition from IPv4 to IPv6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AC2517CE-ADA5-42D8-98DA-763288972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/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>
                <a:latin typeface="Gill Sans MT" panose="020B0502020104020203" pitchFamily="34" charset="0"/>
              </a:rPr>
              <a:t>no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flag days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>
                <a:latin typeface="Gill Sans MT" panose="020B0502020104020203" pitchFamily="34" charset="0"/>
              </a:rPr>
              <a:t>how will network operate with mixed IPv4 and IPv6 routers? 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tunneling:</a:t>
            </a:r>
            <a:r>
              <a:rPr lang="en-US" altLang="en-US"/>
              <a:t> IPv6 datagram carried as </a:t>
            </a:r>
            <a:r>
              <a:rPr lang="en-US" altLang="en-US" i="1"/>
              <a:t>payload</a:t>
            </a:r>
            <a:r>
              <a:rPr lang="en-US" altLang="en-US"/>
              <a:t> in IPv4 datagram among IPv4 routers</a:t>
            </a:r>
          </a:p>
        </p:txBody>
      </p:sp>
      <p:pic>
        <p:nvPicPr>
          <p:cNvPr id="111619" name="Picture 4" descr="underline_base">
            <a:extLst>
              <a:ext uri="{FF2B5EF4-FFF2-40B4-BE49-F238E27FC236}">
                <a16:creationId xmlns:a16="http://schemas.microsoft.com/office/drawing/2014/main" id="{C9DB2189-C893-42BA-AAB0-42E176BE39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>
            <a:extLst>
              <a:ext uri="{FF2B5EF4-FFF2-40B4-BE49-F238E27FC236}">
                <a16:creationId xmlns:a16="http://schemas.microsoft.com/office/drawing/2014/main" id="{22CA4918-A31F-42F1-A6D5-F0C38FFD46C9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5176838"/>
            <a:ext cx="4854575" cy="473075"/>
            <a:chOff x="1163" y="3504"/>
            <a:chExt cx="3058" cy="298"/>
          </a:xfrm>
        </p:grpSpPr>
        <p:sp>
          <p:nvSpPr>
            <p:cNvPr id="111655" name="Rectangle 26">
              <a:extLst>
                <a:ext uri="{FF2B5EF4-FFF2-40B4-BE49-F238E27FC236}">
                  <a16:creationId xmlns:a16="http://schemas.microsoft.com/office/drawing/2014/main" id="{BCB9FC03-2766-44C0-89EB-FC1901ED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56" name="Line 27">
              <a:extLst>
                <a:ext uri="{FF2B5EF4-FFF2-40B4-BE49-F238E27FC236}">
                  <a16:creationId xmlns:a16="http://schemas.microsoft.com/office/drawing/2014/main" id="{D6E813F3-89E3-4FC5-A3E7-BA647BCF3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7" name="Line 28">
              <a:extLst>
                <a:ext uri="{FF2B5EF4-FFF2-40B4-BE49-F238E27FC236}">
                  <a16:creationId xmlns:a16="http://schemas.microsoft.com/office/drawing/2014/main" id="{7345230B-AB7E-452D-9BEC-EB86F870D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8" name="Line 29">
              <a:extLst>
                <a:ext uri="{FF2B5EF4-FFF2-40B4-BE49-F238E27FC236}">
                  <a16:creationId xmlns:a16="http://schemas.microsoft.com/office/drawing/2014/main" id="{D3AF21C9-A5B9-44F0-9156-A9089707A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9" name="Line 31">
              <a:extLst>
                <a:ext uri="{FF2B5EF4-FFF2-40B4-BE49-F238E27FC236}">
                  <a16:creationId xmlns:a16="http://schemas.microsoft.com/office/drawing/2014/main" id="{474803F2-380D-485C-95F3-87FCF9B66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0" name="Line 32">
              <a:extLst>
                <a:ext uri="{FF2B5EF4-FFF2-40B4-BE49-F238E27FC236}">
                  <a16:creationId xmlns:a16="http://schemas.microsoft.com/office/drawing/2014/main" id="{D7225F74-359D-4A0D-9BEC-013520555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1" name="Line 33">
              <a:extLst>
                <a:ext uri="{FF2B5EF4-FFF2-40B4-BE49-F238E27FC236}">
                  <a16:creationId xmlns:a16="http://schemas.microsoft.com/office/drawing/2014/main" id="{BE782235-84E5-40AE-BC94-9436A7B9F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2" name="Line 34">
              <a:extLst>
                <a:ext uri="{FF2B5EF4-FFF2-40B4-BE49-F238E27FC236}">
                  <a16:creationId xmlns:a16="http://schemas.microsoft.com/office/drawing/2014/main" id="{FC35E80D-B4EC-4CD6-A0F3-FA710E3BD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3" name="Line 35">
              <a:extLst>
                <a:ext uri="{FF2B5EF4-FFF2-40B4-BE49-F238E27FC236}">
                  <a16:creationId xmlns:a16="http://schemas.microsoft.com/office/drawing/2014/main" id="{70905835-6DB4-47BB-B465-E432E4617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4" name="Line 36">
              <a:extLst>
                <a:ext uri="{FF2B5EF4-FFF2-40B4-BE49-F238E27FC236}">
                  <a16:creationId xmlns:a16="http://schemas.microsoft.com/office/drawing/2014/main" id="{F0A15A71-4546-46E8-9126-EB344E1CD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5" name="Line 37">
              <a:extLst>
                <a:ext uri="{FF2B5EF4-FFF2-40B4-BE49-F238E27FC236}">
                  <a16:creationId xmlns:a16="http://schemas.microsoft.com/office/drawing/2014/main" id="{73C3DC6C-7FF0-4BB6-8E1D-1F8B4ABE2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6" name="Line 38">
              <a:extLst>
                <a:ext uri="{FF2B5EF4-FFF2-40B4-BE49-F238E27FC236}">
                  <a16:creationId xmlns:a16="http://schemas.microsoft.com/office/drawing/2014/main" id="{20B4EEF5-2C38-4EEF-8FB7-383F80CA4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7" name="Line 39">
              <a:extLst>
                <a:ext uri="{FF2B5EF4-FFF2-40B4-BE49-F238E27FC236}">
                  <a16:creationId xmlns:a16="http://schemas.microsoft.com/office/drawing/2014/main" id="{BD45FEA7-2FDD-48C9-9180-06A7CDC88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8" name="Line 40">
              <a:extLst>
                <a:ext uri="{FF2B5EF4-FFF2-40B4-BE49-F238E27FC236}">
                  <a16:creationId xmlns:a16="http://schemas.microsoft.com/office/drawing/2014/main" id="{DA1CA7E1-B04E-48B9-8C08-9F36AF3E5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9" name="Line 41">
              <a:extLst>
                <a:ext uri="{FF2B5EF4-FFF2-40B4-BE49-F238E27FC236}">
                  <a16:creationId xmlns:a16="http://schemas.microsoft.com/office/drawing/2014/main" id="{9AFD2E8F-4F3E-4A20-A498-C8D81AA7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42">
              <a:extLst>
                <a:ext uri="{FF2B5EF4-FFF2-40B4-BE49-F238E27FC236}">
                  <a16:creationId xmlns:a16="http://schemas.microsoft.com/office/drawing/2014/main" id="{2AFE771B-3AEA-4D44-B04C-029635E51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1" name="Text Box 48">
            <a:extLst>
              <a:ext uri="{FF2B5EF4-FFF2-40B4-BE49-F238E27FC236}">
                <a16:creationId xmlns:a16="http://schemas.microsoft.com/office/drawing/2014/main" id="{F5E494EB-6434-4D8D-98CE-E673532F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43751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IPv4 source, dest addr </a:t>
            </a:r>
          </a:p>
        </p:txBody>
      </p:sp>
      <p:sp>
        <p:nvSpPr>
          <p:cNvPr id="111622" name="Text Box 50">
            <a:extLst>
              <a:ext uri="{FF2B5EF4-FFF2-40B4-BE49-F238E27FC236}">
                <a16:creationId xmlns:a16="http://schemas.microsoft.com/office/drawing/2014/main" id="{95D504D9-4E99-4ACE-8F6E-A9BDDEBB6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143375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IPv4 header fields </a:t>
            </a:r>
          </a:p>
        </p:txBody>
      </p:sp>
      <p:sp>
        <p:nvSpPr>
          <p:cNvPr id="111623" name="Line 55">
            <a:extLst>
              <a:ext uri="{FF2B5EF4-FFF2-40B4-BE49-F238E27FC236}">
                <a16:creationId xmlns:a16="http://schemas.microsoft.com/office/drawing/2014/main" id="{D4D43F9B-E864-48E6-89CE-5C78E2B1E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4633913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4" name="Line 56">
            <a:extLst>
              <a:ext uri="{FF2B5EF4-FFF2-40B4-BE49-F238E27FC236}">
                <a16:creationId xmlns:a16="http://schemas.microsoft.com/office/drawing/2014/main" id="{1BBD04E9-7AAC-4246-A2A7-3FC3DAFDE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0675" y="4629150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5" name="Line 57">
            <a:extLst>
              <a:ext uri="{FF2B5EF4-FFF2-40B4-BE49-F238E27FC236}">
                <a16:creationId xmlns:a16="http://schemas.microsoft.com/office/drawing/2014/main" id="{0FCFBDF5-8EFE-4571-881C-A8D867B94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Text Box 23">
            <a:extLst>
              <a:ext uri="{FF2B5EF4-FFF2-40B4-BE49-F238E27FC236}">
                <a16:creationId xmlns:a16="http://schemas.microsoft.com/office/drawing/2014/main" id="{A690A288-67A8-49FA-BB6E-BE64C4F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6003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IPv4 datagram</a:t>
            </a:r>
          </a:p>
        </p:txBody>
      </p:sp>
      <p:sp>
        <p:nvSpPr>
          <p:cNvPr id="111627" name="Line 24">
            <a:extLst>
              <a:ext uri="{FF2B5EF4-FFF2-40B4-BE49-F238E27FC236}">
                <a16:creationId xmlns:a16="http://schemas.microsoft.com/office/drawing/2014/main" id="{0DA6B909-6F70-4936-93B8-AACDDB595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788" y="6192838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8" name="Line 25">
            <a:extLst>
              <a:ext uri="{FF2B5EF4-FFF2-40B4-BE49-F238E27FC236}">
                <a16:creationId xmlns:a16="http://schemas.microsoft.com/office/drawing/2014/main" id="{936E3C10-59E6-494F-B803-36E8EE7F4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0" y="6192838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>
            <a:extLst>
              <a:ext uri="{FF2B5EF4-FFF2-40B4-BE49-F238E27FC236}">
                <a16:creationId xmlns:a16="http://schemas.microsoft.com/office/drawing/2014/main" id="{76CAEE1D-4140-48B5-90A5-C043EF03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565467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IPv6 datagram</a:t>
            </a:r>
          </a:p>
        </p:txBody>
      </p:sp>
      <p:sp>
        <p:nvSpPr>
          <p:cNvPr id="418881" name="Line 65">
            <a:extLst>
              <a:ext uri="{FF2B5EF4-FFF2-40B4-BE49-F238E27FC236}">
                <a16:creationId xmlns:a16="http://schemas.microsoft.com/office/drawing/2014/main" id="{252976FE-B249-47BE-9EAD-1ACED7DB9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58245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>
            <a:extLst>
              <a:ext uri="{FF2B5EF4-FFF2-40B4-BE49-F238E27FC236}">
                <a16:creationId xmlns:a16="http://schemas.microsoft.com/office/drawing/2014/main" id="{4FC31775-F309-4FF9-BB6F-6D6A61FEC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2663" y="5824538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32" name="Rectangle 69">
            <a:extLst>
              <a:ext uri="{FF2B5EF4-FFF2-40B4-BE49-F238E27FC236}">
                <a16:creationId xmlns:a16="http://schemas.microsoft.com/office/drawing/2014/main" id="{E12B823A-3323-48EC-BD7C-07C127D1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5211763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4B423105-3A0D-4E5E-86DC-C1D720E5307F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4241800"/>
            <a:ext cx="3379788" cy="1109663"/>
            <a:chOff x="2868" y="2782"/>
            <a:chExt cx="2129" cy="699"/>
          </a:xfrm>
        </p:grpSpPr>
        <p:sp>
          <p:nvSpPr>
            <p:cNvPr id="111653" name="Text Box 51">
              <a:extLst>
                <a:ext uri="{FF2B5EF4-FFF2-40B4-BE49-F238E27FC236}">
                  <a16:creationId xmlns:a16="http://schemas.microsoft.com/office/drawing/2014/main" id="{387440E9-9CEB-4AA5-BF48-57F6FC12C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IPv4 payload </a:t>
              </a:r>
            </a:p>
          </p:txBody>
        </p:sp>
        <p:sp>
          <p:nvSpPr>
            <p:cNvPr id="111654" name="Line 54">
              <a:extLst>
                <a:ext uri="{FF2B5EF4-FFF2-40B4-BE49-F238E27FC236}">
                  <a16:creationId xmlns:a16="http://schemas.microsoft.com/office/drawing/2014/main" id="{A935609A-0896-46C2-B217-D7837BB95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1">
            <a:extLst>
              <a:ext uri="{FF2B5EF4-FFF2-40B4-BE49-F238E27FC236}">
                <a16:creationId xmlns:a16="http://schemas.microsoft.com/office/drawing/2014/main" id="{C9CCCCE2-5EDB-47C5-947D-B43B79A42F3C}"/>
              </a:ext>
            </a:extLst>
          </p:cNvPr>
          <p:cNvGrpSpPr>
            <a:grpSpLocks/>
          </p:cNvGrpSpPr>
          <p:nvPr/>
        </p:nvGrpSpPr>
        <p:grpSpPr bwMode="auto">
          <a:xfrm>
            <a:off x="3506788" y="4146550"/>
            <a:ext cx="3402012" cy="1476375"/>
            <a:chOff x="2280" y="1247"/>
            <a:chExt cx="2143" cy="930"/>
          </a:xfrm>
        </p:grpSpPr>
        <p:sp>
          <p:nvSpPr>
            <p:cNvPr id="111637" name="Rectangle 5">
              <a:extLst>
                <a:ext uri="{FF2B5EF4-FFF2-40B4-BE49-F238E27FC236}">
                  <a16:creationId xmlns:a16="http://schemas.microsoft.com/office/drawing/2014/main" id="{EE5CA2F1-9C92-4D0C-8BDE-8B2FAFF8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38" name="Line 8">
              <a:extLst>
                <a:ext uri="{FF2B5EF4-FFF2-40B4-BE49-F238E27FC236}">
                  <a16:creationId xmlns:a16="http://schemas.microsoft.com/office/drawing/2014/main" id="{58B4C37C-9235-4A9A-96B0-86C9B124B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39" name="Line 9">
              <a:extLst>
                <a:ext uri="{FF2B5EF4-FFF2-40B4-BE49-F238E27FC236}">
                  <a16:creationId xmlns:a16="http://schemas.microsoft.com/office/drawing/2014/main" id="{12C0F5AA-AC95-4447-946A-AC6C476F2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Line 10">
              <a:extLst>
                <a:ext uri="{FF2B5EF4-FFF2-40B4-BE49-F238E27FC236}">
                  <a16:creationId xmlns:a16="http://schemas.microsoft.com/office/drawing/2014/main" id="{EFCFE79D-1A93-4EF8-84F1-5FFA60944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Line 11">
              <a:extLst>
                <a:ext uri="{FF2B5EF4-FFF2-40B4-BE49-F238E27FC236}">
                  <a16:creationId xmlns:a16="http://schemas.microsoft.com/office/drawing/2014/main" id="{E9D14CAB-13D6-4BC1-97C7-43D559272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2" name="Line 12">
              <a:extLst>
                <a:ext uri="{FF2B5EF4-FFF2-40B4-BE49-F238E27FC236}">
                  <a16:creationId xmlns:a16="http://schemas.microsoft.com/office/drawing/2014/main" id="{54816C4B-DC93-4DC3-8EC5-8753B936B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3" name="Line 13">
              <a:extLst>
                <a:ext uri="{FF2B5EF4-FFF2-40B4-BE49-F238E27FC236}">
                  <a16:creationId xmlns:a16="http://schemas.microsoft.com/office/drawing/2014/main" id="{AAE3CB10-6B2C-4D6A-85FA-CCABACEF7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4" name="Line 14">
              <a:extLst>
                <a:ext uri="{FF2B5EF4-FFF2-40B4-BE49-F238E27FC236}">
                  <a16:creationId xmlns:a16="http://schemas.microsoft.com/office/drawing/2014/main" id="{30945011-F0D8-4253-8251-46F6012AA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5" name="Line 15">
              <a:extLst>
                <a:ext uri="{FF2B5EF4-FFF2-40B4-BE49-F238E27FC236}">
                  <a16:creationId xmlns:a16="http://schemas.microsoft.com/office/drawing/2014/main" id="{E27E71CD-50F4-4D36-8789-C5714FB85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6" name="Text Box 16">
              <a:extLst>
                <a:ext uri="{FF2B5EF4-FFF2-40B4-BE49-F238E27FC236}">
                  <a16:creationId xmlns:a16="http://schemas.microsoft.com/office/drawing/2014/main" id="{4AAE91EB-B5CF-4984-A9B7-64E0E1BB6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UDP/TCP payload</a:t>
              </a:r>
            </a:p>
          </p:txBody>
        </p:sp>
        <p:sp>
          <p:nvSpPr>
            <p:cNvPr id="111647" name="Text Box 17">
              <a:extLst>
                <a:ext uri="{FF2B5EF4-FFF2-40B4-BE49-F238E27FC236}">
                  <a16:creationId xmlns:a16="http://schemas.microsoft.com/office/drawing/2014/main" id="{FDC57414-BEDA-4325-83D5-BBBA62AA2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source dest addr</a:t>
              </a:r>
            </a:p>
          </p:txBody>
        </p:sp>
        <p:sp>
          <p:nvSpPr>
            <p:cNvPr id="111648" name="Text Box 18">
              <a:extLst>
                <a:ext uri="{FF2B5EF4-FFF2-40B4-BE49-F238E27FC236}">
                  <a16:creationId xmlns:a16="http://schemas.microsoft.com/office/drawing/2014/main" id="{3825E226-51E3-4B3F-B7E3-4548A4FC2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header fields</a:t>
              </a:r>
            </a:p>
          </p:txBody>
        </p:sp>
        <p:sp>
          <p:nvSpPr>
            <p:cNvPr id="111649" name="Line 19">
              <a:extLst>
                <a:ext uri="{FF2B5EF4-FFF2-40B4-BE49-F238E27FC236}">
                  <a16:creationId xmlns:a16="http://schemas.microsoft.com/office/drawing/2014/main" id="{A22731CD-D3EB-4D1D-9092-E3DCD3119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0" name="Line 20">
              <a:extLst>
                <a:ext uri="{FF2B5EF4-FFF2-40B4-BE49-F238E27FC236}">
                  <a16:creationId xmlns:a16="http://schemas.microsoft.com/office/drawing/2014/main" id="{BDB9C300-9C5D-4E7A-A938-A606EB01C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1" name="Line 58">
              <a:extLst>
                <a:ext uri="{FF2B5EF4-FFF2-40B4-BE49-F238E27FC236}">
                  <a16:creationId xmlns:a16="http://schemas.microsoft.com/office/drawing/2014/main" id="{32528591-988A-4B53-994E-7EF8B7BF5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2" name="Line 59">
              <a:extLst>
                <a:ext uri="{FF2B5EF4-FFF2-40B4-BE49-F238E27FC236}">
                  <a16:creationId xmlns:a16="http://schemas.microsoft.com/office/drawing/2014/main" id="{20CCA96B-9477-450D-A13A-9B522F504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35" name="Slide Number Placeholder 5">
            <a:extLst>
              <a:ext uri="{FF2B5EF4-FFF2-40B4-BE49-F238E27FC236}">
                <a16:creationId xmlns:a16="http://schemas.microsoft.com/office/drawing/2014/main" id="{5EE942F8-6552-4512-8A6A-3DDD60E6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E5C7D00-24F6-431C-8CBD-070CFBD7EB55}" type="slidenum">
              <a:rPr lang="en-US" altLang="en-US" sz="1200">
                <a:latin typeface="Tahoma" panose="020B0604030504040204" pitchFamily="34" charset="0"/>
              </a:rPr>
              <a:pPr/>
              <a:t>63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1636" name="Footer Placeholder 2">
            <a:extLst>
              <a:ext uri="{FF2B5EF4-FFF2-40B4-BE49-F238E27FC236}">
                <a16:creationId xmlns:a16="http://schemas.microsoft.com/office/drawing/2014/main" id="{7087435A-825A-4D0A-AC6C-44FA2253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>
            <a:extLst>
              <a:ext uri="{FF2B5EF4-FFF2-40B4-BE49-F238E27FC236}">
                <a16:creationId xmlns:a16="http://schemas.microsoft.com/office/drawing/2014/main" id="{5B2F6C0B-7E2B-4101-89B0-17CED8875A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>
            <a:extLst>
              <a:ext uri="{FF2B5EF4-FFF2-40B4-BE49-F238E27FC236}">
                <a16:creationId xmlns:a16="http://schemas.microsoft.com/office/drawing/2014/main" id="{F6A98E00-1A1E-4B2B-985D-8E32AE55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Tunneling</a:t>
            </a:r>
          </a:p>
        </p:txBody>
      </p:sp>
      <p:sp>
        <p:nvSpPr>
          <p:cNvPr id="112643" name="Text Box 76">
            <a:extLst>
              <a:ext uri="{FF2B5EF4-FFF2-40B4-BE49-F238E27FC236}">
                <a16:creationId xmlns:a16="http://schemas.microsoft.com/office/drawing/2014/main" id="{C67CCCD7-7F88-4642-9C3D-3EB235BA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2644" name="Line 147">
            <a:extLst>
              <a:ext uri="{FF2B5EF4-FFF2-40B4-BE49-F238E27FC236}">
                <a16:creationId xmlns:a16="http://schemas.microsoft.com/office/drawing/2014/main" id="{36256367-5CD8-4893-A37B-2B5B9D434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5" name="Text Box 180">
            <a:extLst>
              <a:ext uri="{FF2B5EF4-FFF2-40B4-BE49-F238E27FC236}">
                <a16:creationId xmlns:a16="http://schemas.microsoft.com/office/drawing/2014/main" id="{60747431-54DC-4D70-8D7A-25367B47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>
            <a:extLst>
              <a:ext uri="{FF2B5EF4-FFF2-40B4-BE49-F238E27FC236}">
                <a16:creationId xmlns:a16="http://schemas.microsoft.com/office/drawing/2014/main" id="{84AC9D10-8509-4917-8F9D-07B433A8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>
            <a:extLst>
              <a:ext uri="{FF2B5EF4-FFF2-40B4-BE49-F238E27FC236}">
                <a16:creationId xmlns:a16="http://schemas.microsoft.com/office/drawing/2014/main" id="{83C2D7C9-E907-416A-AAD9-8887DD71E6D3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2761" name="Oval 407">
              <a:extLst>
                <a:ext uri="{FF2B5EF4-FFF2-40B4-BE49-F238E27FC236}">
                  <a16:creationId xmlns:a16="http://schemas.microsoft.com/office/drawing/2014/main" id="{28D5B3F7-3DAB-47A9-A501-205CAE45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62" name="Rectangle 410">
              <a:extLst>
                <a:ext uri="{FF2B5EF4-FFF2-40B4-BE49-F238E27FC236}">
                  <a16:creationId xmlns:a16="http://schemas.microsoft.com/office/drawing/2014/main" id="{F21FCA12-EBB1-45B3-AAF1-51426EE83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63" name="Oval 411">
              <a:extLst>
                <a:ext uri="{FF2B5EF4-FFF2-40B4-BE49-F238E27FC236}">
                  <a16:creationId xmlns:a16="http://schemas.microsoft.com/office/drawing/2014/main" id="{FA00C181-8EF7-4854-BDA9-022D15ABC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2764" name="Group 258">
              <a:extLst>
                <a:ext uri="{FF2B5EF4-FFF2-40B4-BE49-F238E27FC236}">
                  <a16:creationId xmlns:a16="http://schemas.microsoft.com/office/drawing/2014/main" id="{808A137D-F3BF-4F08-8E76-1B2762F73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>
                <a:extLst>
                  <a:ext uri="{FF2B5EF4-FFF2-40B4-BE49-F238E27FC236}">
                    <a16:creationId xmlns:a16="http://schemas.microsoft.com/office/drawing/2014/main" id="{69ED1456-242E-464D-9738-7E8599833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8" name="Freeform 260">
                <a:extLst>
                  <a:ext uri="{FF2B5EF4-FFF2-40B4-BE49-F238E27FC236}">
                    <a16:creationId xmlns:a16="http://schemas.microsoft.com/office/drawing/2014/main" id="{23912B38-CD65-4BC8-8359-01B1FC012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5" name="Line 261">
              <a:extLst>
                <a:ext uri="{FF2B5EF4-FFF2-40B4-BE49-F238E27FC236}">
                  <a16:creationId xmlns:a16="http://schemas.microsoft.com/office/drawing/2014/main" id="{085B1550-3261-4EA5-9260-A2A485D2F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Line 262">
              <a:extLst>
                <a:ext uri="{FF2B5EF4-FFF2-40B4-BE49-F238E27FC236}">
                  <a16:creationId xmlns:a16="http://schemas.microsoft.com/office/drawing/2014/main" id="{48893BEA-DCCA-4FA4-BF9E-21A779589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8" name="Group 328">
            <a:extLst>
              <a:ext uri="{FF2B5EF4-FFF2-40B4-BE49-F238E27FC236}">
                <a16:creationId xmlns:a16="http://schemas.microsoft.com/office/drawing/2014/main" id="{51E69E42-16CF-44DE-BD6D-511376028B1C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2738" name="Text Box 92">
              <a:extLst>
                <a:ext uri="{FF2B5EF4-FFF2-40B4-BE49-F238E27FC236}">
                  <a16:creationId xmlns:a16="http://schemas.microsoft.com/office/drawing/2014/main" id="{C770CF2F-736B-4F16-97CA-70FE0454A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2739" name="Text Box 108">
              <a:extLst>
                <a:ext uri="{FF2B5EF4-FFF2-40B4-BE49-F238E27FC236}">
                  <a16:creationId xmlns:a16="http://schemas.microsoft.com/office/drawing/2014/main" id="{EBB62613-A0C9-4E0B-BBFE-3BA44958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2740" name="Line 141">
              <a:extLst>
                <a:ext uri="{FF2B5EF4-FFF2-40B4-BE49-F238E27FC236}">
                  <a16:creationId xmlns:a16="http://schemas.microsoft.com/office/drawing/2014/main" id="{78DE7D5A-6BB3-42B8-81F9-405A1365D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1" name="Text Box 143">
              <a:extLst>
                <a:ext uri="{FF2B5EF4-FFF2-40B4-BE49-F238E27FC236}">
                  <a16:creationId xmlns:a16="http://schemas.microsoft.com/office/drawing/2014/main" id="{FC37DE4D-C464-4109-B3AA-8A861C36A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42" name="Text Box 144">
              <a:extLst>
                <a:ext uri="{FF2B5EF4-FFF2-40B4-BE49-F238E27FC236}">
                  <a16:creationId xmlns:a16="http://schemas.microsoft.com/office/drawing/2014/main" id="{F65B464D-2C75-4416-A258-77C5D0B0F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43" name="Group 245">
              <a:extLst>
                <a:ext uri="{FF2B5EF4-FFF2-40B4-BE49-F238E27FC236}">
                  <a16:creationId xmlns:a16="http://schemas.microsoft.com/office/drawing/2014/main" id="{F945B290-4C74-4DAC-B5E5-7721DF13B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>
                <a:extLst>
                  <a:ext uri="{FF2B5EF4-FFF2-40B4-BE49-F238E27FC236}">
                    <a16:creationId xmlns:a16="http://schemas.microsoft.com/office/drawing/2014/main" id="{28AD20B9-8D6E-4F60-8151-D0705B7C9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54" name="Rectangle 410">
                <a:extLst>
                  <a:ext uri="{FF2B5EF4-FFF2-40B4-BE49-F238E27FC236}">
                    <a16:creationId xmlns:a16="http://schemas.microsoft.com/office/drawing/2014/main" id="{D3289986-3F4A-49C1-8B69-CA5F95018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55" name="Oval 411">
                <a:extLst>
                  <a:ext uri="{FF2B5EF4-FFF2-40B4-BE49-F238E27FC236}">
                    <a16:creationId xmlns:a16="http://schemas.microsoft.com/office/drawing/2014/main" id="{462684A1-2704-4664-8DF9-ECBB3D56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56" name="Group 249">
                <a:extLst>
                  <a:ext uri="{FF2B5EF4-FFF2-40B4-BE49-F238E27FC236}">
                    <a16:creationId xmlns:a16="http://schemas.microsoft.com/office/drawing/2014/main" id="{A6B094F8-92C9-4C5E-B852-5DAA90F6C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>
                  <a:extLst>
                    <a:ext uri="{FF2B5EF4-FFF2-40B4-BE49-F238E27FC236}">
                      <a16:creationId xmlns:a16="http://schemas.microsoft.com/office/drawing/2014/main" id="{2B38081C-464E-4686-B41E-949889707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0" name="Freeform 251">
                  <a:extLst>
                    <a:ext uri="{FF2B5EF4-FFF2-40B4-BE49-F238E27FC236}">
                      <a16:creationId xmlns:a16="http://schemas.microsoft.com/office/drawing/2014/main" id="{D3A3F766-C8D0-400B-AD48-A589C76E0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7" name="Line 252">
                <a:extLst>
                  <a:ext uri="{FF2B5EF4-FFF2-40B4-BE49-F238E27FC236}">
                    <a16:creationId xmlns:a16="http://schemas.microsoft.com/office/drawing/2014/main" id="{81C8EBF2-1365-4420-8A16-9C9BAC4EC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8" name="Line 253">
                <a:extLst>
                  <a:ext uri="{FF2B5EF4-FFF2-40B4-BE49-F238E27FC236}">
                    <a16:creationId xmlns:a16="http://schemas.microsoft.com/office/drawing/2014/main" id="{8DA391E9-086B-4C55-B5A6-F162CF9E2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4" name="Group 263">
              <a:extLst>
                <a:ext uri="{FF2B5EF4-FFF2-40B4-BE49-F238E27FC236}">
                  <a16:creationId xmlns:a16="http://schemas.microsoft.com/office/drawing/2014/main" id="{13822608-1946-41F5-A7EA-C966730612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>
                <a:extLst>
                  <a:ext uri="{FF2B5EF4-FFF2-40B4-BE49-F238E27FC236}">
                    <a16:creationId xmlns:a16="http://schemas.microsoft.com/office/drawing/2014/main" id="{A1BD4C42-F0B0-48B5-879B-5E192B357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46" name="Rectangle 410">
                <a:extLst>
                  <a:ext uri="{FF2B5EF4-FFF2-40B4-BE49-F238E27FC236}">
                    <a16:creationId xmlns:a16="http://schemas.microsoft.com/office/drawing/2014/main" id="{8F2C407F-930E-4DD6-8065-185AC77B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47" name="Oval 411">
                <a:extLst>
                  <a:ext uri="{FF2B5EF4-FFF2-40B4-BE49-F238E27FC236}">
                    <a16:creationId xmlns:a16="http://schemas.microsoft.com/office/drawing/2014/main" id="{7DDB016A-5523-414B-B180-3C3D2208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48" name="Group 267">
                <a:extLst>
                  <a:ext uri="{FF2B5EF4-FFF2-40B4-BE49-F238E27FC236}">
                    <a16:creationId xmlns:a16="http://schemas.microsoft.com/office/drawing/2014/main" id="{9F99D5A2-235A-4340-A60D-47C4B773B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>
                  <a:extLst>
                    <a:ext uri="{FF2B5EF4-FFF2-40B4-BE49-F238E27FC236}">
                      <a16:creationId xmlns:a16="http://schemas.microsoft.com/office/drawing/2014/main" id="{588CCB6D-91BF-40B6-91B7-44C7529B7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2" name="Freeform 269">
                  <a:extLst>
                    <a:ext uri="{FF2B5EF4-FFF2-40B4-BE49-F238E27FC236}">
                      <a16:creationId xmlns:a16="http://schemas.microsoft.com/office/drawing/2014/main" id="{9555499C-CC33-433B-9471-1C086B6B7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49" name="Line 270">
                <a:extLst>
                  <a:ext uri="{FF2B5EF4-FFF2-40B4-BE49-F238E27FC236}">
                    <a16:creationId xmlns:a16="http://schemas.microsoft.com/office/drawing/2014/main" id="{92727DBA-4A70-46B9-8057-C2C8EA1E3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0" name="Line 271">
                <a:extLst>
                  <a:ext uri="{FF2B5EF4-FFF2-40B4-BE49-F238E27FC236}">
                    <a16:creationId xmlns:a16="http://schemas.microsoft.com/office/drawing/2014/main" id="{AFE36E78-2899-406A-B618-E230F2299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9" name="Group 272">
            <a:extLst>
              <a:ext uri="{FF2B5EF4-FFF2-40B4-BE49-F238E27FC236}">
                <a16:creationId xmlns:a16="http://schemas.microsoft.com/office/drawing/2014/main" id="{AFCD39F1-790E-4B0A-951D-DA0A5BF59477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2730" name="Oval 407">
              <a:extLst>
                <a:ext uri="{FF2B5EF4-FFF2-40B4-BE49-F238E27FC236}">
                  <a16:creationId xmlns:a16="http://schemas.microsoft.com/office/drawing/2014/main" id="{684830DD-F006-4E23-884D-A301D297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31" name="Rectangle 410">
              <a:extLst>
                <a:ext uri="{FF2B5EF4-FFF2-40B4-BE49-F238E27FC236}">
                  <a16:creationId xmlns:a16="http://schemas.microsoft.com/office/drawing/2014/main" id="{84F96619-C06B-4ECF-97E3-FA9CE13F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32" name="Oval 411">
              <a:extLst>
                <a:ext uri="{FF2B5EF4-FFF2-40B4-BE49-F238E27FC236}">
                  <a16:creationId xmlns:a16="http://schemas.microsoft.com/office/drawing/2014/main" id="{50522F4E-C073-4DF9-BEB6-C79247D3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2733" name="Group 276">
              <a:extLst>
                <a:ext uri="{FF2B5EF4-FFF2-40B4-BE49-F238E27FC236}">
                  <a16:creationId xmlns:a16="http://schemas.microsoft.com/office/drawing/2014/main" id="{FF0BAECE-DAD6-4603-9C6B-346E7460A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>
                <a:extLst>
                  <a:ext uri="{FF2B5EF4-FFF2-40B4-BE49-F238E27FC236}">
                    <a16:creationId xmlns:a16="http://schemas.microsoft.com/office/drawing/2014/main" id="{4778DAAD-F4D9-4A91-833D-5A397DF30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7" name="Freeform 278">
                <a:extLst>
                  <a:ext uri="{FF2B5EF4-FFF2-40B4-BE49-F238E27FC236}">
                    <a16:creationId xmlns:a16="http://schemas.microsoft.com/office/drawing/2014/main" id="{05C4975C-FE60-45E0-BCC0-002366AE7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4" name="Line 279">
              <a:extLst>
                <a:ext uri="{FF2B5EF4-FFF2-40B4-BE49-F238E27FC236}">
                  <a16:creationId xmlns:a16="http://schemas.microsoft.com/office/drawing/2014/main" id="{3AF5978B-B082-410C-B5E0-5246EFCFF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5" name="Line 280">
              <a:extLst>
                <a:ext uri="{FF2B5EF4-FFF2-40B4-BE49-F238E27FC236}">
                  <a16:creationId xmlns:a16="http://schemas.microsoft.com/office/drawing/2014/main" id="{9A2D86FB-B962-4DAF-A1FD-CEFB7437B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0" name="Group 303">
            <a:extLst>
              <a:ext uri="{FF2B5EF4-FFF2-40B4-BE49-F238E27FC236}">
                <a16:creationId xmlns:a16="http://schemas.microsoft.com/office/drawing/2014/main" id="{894A6F96-F217-46FE-8975-75FC4DC6CE31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2707" name="Text Box 50">
              <a:extLst>
                <a:ext uri="{FF2B5EF4-FFF2-40B4-BE49-F238E27FC236}">
                  <a16:creationId xmlns:a16="http://schemas.microsoft.com/office/drawing/2014/main" id="{3B311E20-1B59-4206-A724-E90CB4A01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2708" name="Line 142">
              <a:extLst>
                <a:ext uri="{FF2B5EF4-FFF2-40B4-BE49-F238E27FC236}">
                  <a16:creationId xmlns:a16="http://schemas.microsoft.com/office/drawing/2014/main" id="{0B8029F2-7222-4926-9259-476FA2246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9" name="Text Box 145">
              <a:extLst>
                <a:ext uri="{FF2B5EF4-FFF2-40B4-BE49-F238E27FC236}">
                  <a16:creationId xmlns:a16="http://schemas.microsoft.com/office/drawing/2014/main" id="{D6F4A702-9A8C-4623-94A1-156A5BBF5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10" name="Text Box 146">
              <a:extLst>
                <a:ext uri="{FF2B5EF4-FFF2-40B4-BE49-F238E27FC236}">
                  <a16:creationId xmlns:a16="http://schemas.microsoft.com/office/drawing/2014/main" id="{0799CBC6-F868-4CF1-9124-F04C4D663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11" name="Group 281">
              <a:extLst>
                <a:ext uri="{FF2B5EF4-FFF2-40B4-BE49-F238E27FC236}">
                  <a16:creationId xmlns:a16="http://schemas.microsoft.com/office/drawing/2014/main" id="{5A8C7738-13B4-465A-8B92-EB26D9942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>
                <a:extLst>
                  <a:ext uri="{FF2B5EF4-FFF2-40B4-BE49-F238E27FC236}">
                    <a16:creationId xmlns:a16="http://schemas.microsoft.com/office/drawing/2014/main" id="{F72AB89E-C557-4EB2-9501-57DEC5B95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23" name="Rectangle 410">
                <a:extLst>
                  <a:ext uri="{FF2B5EF4-FFF2-40B4-BE49-F238E27FC236}">
                    <a16:creationId xmlns:a16="http://schemas.microsoft.com/office/drawing/2014/main" id="{C4BBBF90-94C1-4723-9782-3D31F0151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24" name="Oval 411">
                <a:extLst>
                  <a:ext uri="{FF2B5EF4-FFF2-40B4-BE49-F238E27FC236}">
                    <a16:creationId xmlns:a16="http://schemas.microsoft.com/office/drawing/2014/main" id="{DD856F36-1FFD-44DE-9B6B-FFAEA9B55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25" name="Group 285">
                <a:extLst>
                  <a:ext uri="{FF2B5EF4-FFF2-40B4-BE49-F238E27FC236}">
                    <a16:creationId xmlns:a16="http://schemas.microsoft.com/office/drawing/2014/main" id="{3E07F63E-0764-4CEE-920D-4E5389DEF7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>
                  <a:extLst>
                    <a:ext uri="{FF2B5EF4-FFF2-40B4-BE49-F238E27FC236}">
                      <a16:creationId xmlns:a16="http://schemas.microsoft.com/office/drawing/2014/main" id="{CC2B9A51-C4FA-4B3B-8D6D-3B2C0E046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Freeform 287">
                  <a:extLst>
                    <a:ext uri="{FF2B5EF4-FFF2-40B4-BE49-F238E27FC236}">
                      <a16:creationId xmlns:a16="http://schemas.microsoft.com/office/drawing/2014/main" id="{CE84C572-E1CD-4454-A3AA-1E03B2738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6" name="Line 288">
                <a:extLst>
                  <a:ext uri="{FF2B5EF4-FFF2-40B4-BE49-F238E27FC236}">
                    <a16:creationId xmlns:a16="http://schemas.microsoft.com/office/drawing/2014/main" id="{DD069683-D7AE-4246-BBF0-503CFE2B6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7" name="Line 289">
                <a:extLst>
                  <a:ext uri="{FF2B5EF4-FFF2-40B4-BE49-F238E27FC236}">
                    <a16:creationId xmlns:a16="http://schemas.microsoft.com/office/drawing/2014/main" id="{099AF1FA-A73F-45BF-8343-5379AD5B6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2" name="Group 290">
              <a:extLst>
                <a:ext uri="{FF2B5EF4-FFF2-40B4-BE49-F238E27FC236}">
                  <a16:creationId xmlns:a16="http://schemas.microsoft.com/office/drawing/2014/main" id="{9886C9F3-9F9F-4AA1-A176-E0E606C16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>
                <a:extLst>
                  <a:ext uri="{FF2B5EF4-FFF2-40B4-BE49-F238E27FC236}">
                    <a16:creationId xmlns:a16="http://schemas.microsoft.com/office/drawing/2014/main" id="{9B158A21-90B6-4896-B614-5478D2066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15" name="Rectangle 410">
                <a:extLst>
                  <a:ext uri="{FF2B5EF4-FFF2-40B4-BE49-F238E27FC236}">
                    <a16:creationId xmlns:a16="http://schemas.microsoft.com/office/drawing/2014/main" id="{7358EB21-296E-48A8-81D1-E22893A5B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16" name="Oval 411">
                <a:extLst>
                  <a:ext uri="{FF2B5EF4-FFF2-40B4-BE49-F238E27FC236}">
                    <a16:creationId xmlns:a16="http://schemas.microsoft.com/office/drawing/2014/main" id="{BE380EC8-63BE-49B8-AB0C-FE3555A60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17" name="Group 294">
                <a:extLst>
                  <a:ext uri="{FF2B5EF4-FFF2-40B4-BE49-F238E27FC236}">
                    <a16:creationId xmlns:a16="http://schemas.microsoft.com/office/drawing/2014/main" id="{3C441528-EF70-4245-97FD-1E9376155B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>
                  <a:extLst>
                    <a:ext uri="{FF2B5EF4-FFF2-40B4-BE49-F238E27FC236}">
                      <a16:creationId xmlns:a16="http://schemas.microsoft.com/office/drawing/2014/main" id="{8E8554AB-BD94-402F-910E-0E4066253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1" name="Freeform 296">
                  <a:extLst>
                    <a:ext uri="{FF2B5EF4-FFF2-40B4-BE49-F238E27FC236}">
                      <a16:creationId xmlns:a16="http://schemas.microsoft.com/office/drawing/2014/main" id="{24649BED-D56F-4EDA-B7D4-3960F9A93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18" name="Line 297">
                <a:extLst>
                  <a:ext uri="{FF2B5EF4-FFF2-40B4-BE49-F238E27FC236}">
                    <a16:creationId xmlns:a16="http://schemas.microsoft.com/office/drawing/2014/main" id="{B2E435FD-CFFF-41ED-84D3-9F75DFFF8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9" name="Line 298">
                <a:extLst>
                  <a:ext uri="{FF2B5EF4-FFF2-40B4-BE49-F238E27FC236}">
                    <a16:creationId xmlns:a16="http://schemas.microsoft.com/office/drawing/2014/main" id="{E53298A3-A5D0-4094-B200-5C41C4231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3" name="Text Box 299">
              <a:extLst>
                <a:ext uri="{FF2B5EF4-FFF2-40B4-BE49-F238E27FC236}">
                  <a16:creationId xmlns:a16="http://schemas.microsoft.com/office/drawing/2014/main" id="{76678925-929F-4128-A8E8-22C865A42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2651" name="Text Box 300">
            <a:extLst>
              <a:ext uri="{FF2B5EF4-FFF2-40B4-BE49-F238E27FC236}">
                <a16:creationId xmlns:a16="http://schemas.microsoft.com/office/drawing/2014/main" id="{8469AF0C-3FD3-4089-87BD-3A290015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2652" name="Text Box 301">
            <a:extLst>
              <a:ext uri="{FF2B5EF4-FFF2-40B4-BE49-F238E27FC236}">
                <a16:creationId xmlns:a16="http://schemas.microsoft.com/office/drawing/2014/main" id="{84039C37-EE9C-4AFA-A26E-BCCC3C72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6" name="Group 354">
            <a:extLst>
              <a:ext uri="{FF2B5EF4-FFF2-40B4-BE49-F238E27FC236}">
                <a16:creationId xmlns:a16="http://schemas.microsoft.com/office/drawing/2014/main" id="{88D533F9-198C-4AE1-9BDD-1B15700A58A5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2656" name="Rectangle 67">
              <a:extLst>
                <a:ext uri="{FF2B5EF4-FFF2-40B4-BE49-F238E27FC236}">
                  <a16:creationId xmlns:a16="http://schemas.microsoft.com/office/drawing/2014/main" id="{686B31A4-6B7C-411D-9F0D-C0148374C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2657" name="Text Box 75">
              <a:extLst>
                <a:ext uri="{FF2B5EF4-FFF2-40B4-BE49-F238E27FC236}">
                  <a16:creationId xmlns:a16="http://schemas.microsoft.com/office/drawing/2014/main" id="{5E2F9100-21DE-48D2-9F95-54922D3BF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2658" name="Text Box 244">
              <a:extLst>
                <a:ext uri="{FF2B5EF4-FFF2-40B4-BE49-F238E27FC236}">
                  <a16:creationId xmlns:a16="http://schemas.microsoft.com/office/drawing/2014/main" id="{4A41510D-1B02-4BC2-BA72-67D3C8A41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>
              <a:extLst>
                <a:ext uri="{FF2B5EF4-FFF2-40B4-BE49-F238E27FC236}">
                  <a16:creationId xmlns:a16="http://schemas.microsoft.com/office/drawing/2014/main" id="{20ED3DB8-DED7-4DE7-96CC-CC2BEB44E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2684" name="Text Box 305">
                <a:extLst>
                  <a:ext uri="{FF2B5EF4-FFF2-40B4-BE49-F238E27FC236}">
                    <a16:creationId xmlns:a16="http://schemas.microsoft.com/office/drawing/2014/main" id="{BB43E049-B74B-4D80-B622-5AC4099A6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2685" name="Line 306">
                <a:extLst>
                  <a:ext uri="{FF2B5EF4-FFF2-40B4-BE49-F238E27FC236}">
                    <a16:creationId xmlns:a16="http://schemas.microsoft.com/office/drawing/2014/main" id="{E059CE51-1068-44BB-8BCF-EB5212204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86" name="Text Box 307">
                <a:extLst>
                  <a:ext uri="{FF2B5EF4-FFF2-40B4-BE49-F238E27FC236}">
                    <a16:creationId xmlns:a16="http://schemas.microsoft.com/office/drawing/2014/main" id="{5D0CB60D-AB9E-4ABB-A6A6-1B1AC6864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87" name="Text Box 308">
                <a:extLst>
                  <a:ext uri="{FF2B5EF4-FFF2-40B4-BE49-F238E27FC236}">
                    <a16:creationId xmlns:a16="http://schemas.microsoft.com/office/drawing/2014/main" id="{274EEA54-9E87-4CD0-8E8C-56EF653528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88" name="Group 309">
                <a:extLst>
                  <a:ext uri="{FF2B5EF4-FFF2-40B4-BE49-F238E27FC236}">
                    <a16:creationId xmlns:a16="http://schemas.microsoft.com/office/drawing/2014/main" id="{B7747FAE-3F1A-4CD6-8358-FC77A8682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>
                  <a:extLst>
                    <a:ext uri="{FF2B5EF4-FFF2-40B4-BE49-F238E27FC236}">
                      <a16:creationId xmlns:a16="http://schemas.microsoft.com/office/drawing/2014/main" id="{B807559A-732C-49D2-AA46-37ECE4163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700" name="Rectangle 410">
                  <a:extLst>
                    <a:ext uri="{FF2B5EF4-FFF2-40B4-BE49-F238E27FC236}">
                      <a16:creationId xmlns:a16="http://schemas.microsoft.com/office/drawing/2014/main" id="{4155156C-BCD7-4BBA-9546-53F6B7616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701" name="Oval 411">
                  <a:extLst>
                    <a:ext uri="{FF2B5EF4-FFF2-40B4-BE49-F238E27FC236}">
                      <a16:creationId xmlns:a16="http://schemas.microsoft.com/office/drawing/2014/main" id="{64F1B6F1-913F-4C63-B11B-C489D85F0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702" name="Group 313">
                  <a:extLst>
                    <a:ext uri="{FF2B5EF4-FFF2-40B4-BE49-F238E27FC236}">
                      <a16:creationId xmlns:a16="http://schemas.microsoft.com/office/drawing/2014/main" id="{4075F8C5-1561-45A6-BDBC-FEBC89FD5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>
                    <a:extLst>
                      <a:ext uri="{FF2B5EF4-FFF2-40B4-BE49-F238E27FC236}">
                        <a16:creationId xmlns:a16="http://schemas.microsoft.com/office/drawing/2014/main" id="{D62FB57C-053D-4AD4-B901-705487586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6" name="Freeform 315">
                    <a:extLst>
                      <a:ext uri="{FF2B5EF4-FFF2-40B4-BE49-F238E27FC236}">
                        <a16:creationId xmlns:a16="http://schemas.microsoft.com/office/drawing/2014/main" id="{A5E1E52F-386D-4B97-8158-A1F149437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03" name="Line 316">
                  <a:extLst>
                    <a:ext uri="{FF2B5EF4-FFF2-40B4-BE49-F238E27FC236}">
                      <a16:creationId xmlns:a16="http://schemas.microsoft.com/office/drawing/2014/main" id="{8729866D-31A1-445D-AE0E-A5529951F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317">
                  <a:extLst>
                    <a:ext uri="{FF2B5EF4-FFF2-40B4-BE49-F238E27FC236}">
                      <a16:creationId xmlns:a16="http://schemas.microsoft.com/office/drawing/2014/main" id="{E48185E4-1FD9-4307-BC2D-610100A30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89" name="Group 318">
                <a:extLst>
                  <a:ext uri="{FF2B5EF4-FFF2-40B4-BE49-F238E27FC236}">
                    <a16:creationId xmlns:a16="http://schemas.microsoft.com/office/drawing/2014/main" id="{F530E1D3-13CD-4ABD-B29F-04C741A42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>
                  <a:extLst>
                    <a:ext uri="{FF2B5EF4-FFF2-40B4-BE49-F238E27FC236}">
                      <a16:creationId xmlns:a16="http://schemas.microsoft.com/office/drawing/2014/main" id="{48F8D81D-E4D3-4870-B956-CAF7B8154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92" name="Rectangle 410">
                  <a:extLst>
                    <a:ext uri="{FF2B5EF4-FFF2-40B4-BE49-F238E27FC236}">
                      <a16:creationId xmlns:a16="http://schemas.microsoft.com/office/drawing/2014/main" id="{46D1720D-6A6E-49BC-9637-2ED2F7884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93" name="Oval 411">
                  <a:extLst>
                    <a:ext uri="{FF2B5EF4-FFF2-40B4-BE49-F238E27FC236}">
                      <a16:creationId xmlns:a16="http://schemas.microsoft.com/office/drawing/2014/main" id="{C52D14D0-EFD5-4666-B29B-7CE0DD9C6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94" name="Group 322">
                  <a:extLst>
                    <a:ext uri="{FF2B5EF4-FFF2-40B4-BE49-F238E27FC236}">
                      <a16:creationId xmlns:a16="http://schemas.microsoft.com/office/drawing/2014/main" id="{4A6359F4-9681-4EBB-A49F-E124B385B1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>
                    <a:extLst>
                      <a:ext uri="{FF2B5EF4-FFF2-40B4-BE49-F238E27FC236}">
                        <a16:creationId xmlns:a16="http://schemas.microsoft.com/office/drawing/2014/main" id="{B00A9016-6BDB-4304-BBF2-3682D7D87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8" name="Freeform 324">
                    <a:extLst>
                      <a:ext uri="{FF2B5EF4-FFF2-40B4-BE49-F238E27FC236}">
                        <a16:creationId xmlns:a16="http://schemas.microsoft.com/office/drawing/2014/main" id="{4DDD4327-C772-408F-8DCA-D43AD46E15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95" name="Line 325">
                  <a:extLst>
                    <a:ext uri="{FF2B5EF4-FFF2-40B4-BE49-F238E27FC236}">
                      <a16:creationId xmlns:a16="http://schemas.microsoft.com/office/drawing/2014/main" id="{3310C80C-ABC2-4A08-BD33-A6C4E2FE0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6" name="Line 326">
                  <a:extLst>
                    <a:ext uri="{FF2B5EF4-FFF2-40B4-BE49-F238E27FC236}">
                      <a16:creationId xmlns:a16="http://schemas.microsoft.com/office/drawing/2014/main" id="{74DF325A-9BF8-4A4F-A51F-13E69069F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0" name="Text Box 327">
                <a:extLst>
                  <a:ext uri="{FF2B5EF4-FFF2-40B4-BE49-F238E27FC236}">
                    <a16:creationId xmlns:a16="http://schemas.microsoft.com/office/drawing/2014/main" id="{E1EE0123-FF55-45BA-9B10-B61FD8DD5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2660" name="Group 329">
              <a:extLst>
                <a:ext uri="{FF2B5EF4-FFF2-40B4-BE49-F238E27FC236}">
                  <a16:creationId xmlns:a16="http://schemas.microsoft.com/office/drawing/2014/main" id="{350BD8F9-B158-41D4-90F0-889596D9F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2661" name="Text Box 330">
                <a:extLst>
                  <a:ext uri="{FF2B5EF4-FFF2-40B4-BE49-F238E27FC236}">
                    <a16:creationId xmlns:a16="http://schemas.microsoft.com/office/drawing/2014/main" id="{73E99785-DE9F-4FC3-A7E6-AE628CB34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2662" name="Text Box 331">
                <a:extLst>
                  <a:ext uri="{FF2B5EF4-FFF2-40B4-BE49-F238E27FC236}">
                    <a16:creationId xmlns:a16="http://schemas.microsoft.com/office/drawing/2014/main" id="{15B63E7A-279A-4C12-9CF6-30C442824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2663" name="Line 332">
                <a:extLst>
                  <a:ext uri="{FF2B5EF4-FFF2-40B4-BE49-F238E27FC236}">
                    <a16:creationId xmlns:a16="http://schemas.microsoft.com/office/drawing/2014/main" id="{712643DE-4F7F-4FF0-8155-55C457E30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64" name="Text Box 333">
                <a:extLst>
                  <a:ext uri="{FF2B5EF4-FFF2-40B4-BE49-F238E27FC236}">
                    <a16:creationId xmlns:a16="http://schemas.microsoft.com/office/drawing/2014/main" id="{80BB7ADA-BE9C-42DB-92DE-8C27560E1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65" name="Text Box 334">
                <a:extLst>
                  <a:ext uri="{FF2B5EF4-FFF2-40B4-BE49-F238E27FC236}">
                    <a16:creationId xmlns:a16="http://schemas.microsoft.com/office/drawing/2014/main" id="{4A461E59-A828-4277-8519-1165AFB68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66" name="Group 335">
                <a:extLst>
                  <a:ext uri="{FF2B5EF4-FFF2-40B4-BE49-F238E27FC236}">
                    <a16:creationId xmlns:a16="http://schemas.microsoft.com/office/drawing/2014/main" id="{5519E3F3-D3AF-484A-8A49-71DFC8FAE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>
                  <a:extLst>
                    <a:ext uri="{FF2B5EF4-FFF2-40B4-BE49-F238E27FC236}">
                      <a16:creationId xmlns:a16="http://schemas.microsoft.com/office/drawing/2014/main" id="{12356A5D-65A5-40B0-9336-9838AC146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7" name="Rectangle 410">
                  <a:extLst>
                    <a:ext uri="{FF2B5EF4-FFF2-40B4-BE49-F238E27FC236}">
                      <a16:creationId xmlns:a16="http://schemas.microsoft.com/office/drawing/2014/main" id="{9C973E49-0729-4668-AFD6-7E4752095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8" name="Oval 411">
                  <a:extLst>
                    <a:ext uri="{FF2B5EF4-FFF2-40B4-BE49-F238E27FC236}">
                      <a16:creationId xmlns:a16="http://schemas.microsoft.com/office/drawing/2014/main" id="{CECEC739-52EB-4806-B5A1-11572CF5F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79" name="Group 339">
                  <a:extLst>
                    <a:ext uri="{FF2B5EF4-FFF2-40B4-BE49-F238E27FC236}">
                      <a16:creationId xmlns:a16="http://schemas.microsoft.com/office/drawing/2014/main" id="{CBC382CF-319B-49E5-89C4-738E9E800C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>
                    <a:extLst>
                      <a:ext uri="{FF2B5EF4-FFF2-40B4-BE49-F238E27FC236}">
                        <a16:creationId xmlns:a16="http://schemas.microsoft.com/office/drawing/2014/main" id="{81887C1A-CEF5-44B6-A784-504A9110B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3" name="Freeform 341">
                    <a:extLst>
                      <a:ext uri="{FF2B5EF4-FFF2-40B4-BE49-F238E27FC236}">
                        <a16:creationId xmlns:a16="http://schemas.microsoft.com/office/drawing/2014/main" id="{ECCC4E97-18FE-4A61-8968-B756A4081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0" name="Line 342">
                  <a:extLst>
                    <a:ext uri="{FF2B5EF4-FFF2-40B4-BE49-F238E27FC236}">
                      <a16:creationId xmlns:a16="http://schemas.microsoft.com/office/drawing/2014/main" id="{7E614029-673C-46BD-8211-9137939E5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Line 343">
                  <a:extLst>
                    <a:ext uri="{FF2B5EF4-FFF2-40B4-BE49-F238E27FC236}">
                      <a16:creationId xmlns:a16="http://schemas.microsoft.com/office/drawing/2014/main" id="{A90D9AC2-20A0-4DDA-B338-529A71520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67" name="Group 344">
                <a:extLst>
                  <a:ext uri="{FF2B5EF4-FFF2-40B4-BE49-F238E27FC236}">
                    <a16:creationId xmlns:a16="http://schemas.microsoft.com/office/drawing/2014/main" id="{3BC02D95-4506-4E6E-A486-9060BE0F3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>
                  <a:extLst>
                    <a:ext uri="{FF2B5EF4-FFF2-40B4-BE49-F238E27FC236}">
                      <a16:creationId xmlns:a16="http://schemas.microsoft.com/office/drawing/2014/main" id="{D0700A9F-479B-4AD8-A5ED-7DF544881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69" name="Rectangle 410">
                  <a:extLst>
                    <a:ext uri="{FF2B5EF4-FFF2-40B4-BE49-F238E27FC236}">
                      <a16:creationId xmlns:a16="http://schemas.microsoft.com/office/drawing/2014/main" id="{7962D996-A676-492D-80FD-6C99E07AB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0" name="Oval 411">
                  <a:extLst>
                    <a:ext uri="{FF2B5EF4-FFF2-40B4-BE49-F238E27FC236}">
                      <a16:creationId xmlns:a16="http://schemas.microsoft.com/office/drawing/2014/main" id="{458D5F24-1A31-4906-90EF-A9BF0505C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71" name="Group 348">
                  <a:extLst>
                    <a:ext uri="{FF2B5EF4-FFF2-40B4-BE49-F238E27FC236}">
                      <a16:creationId xmlns:a16="http://schemas.microsoft.com/office/drawing/2014/main" id="{3C447C1E-5269-444B-93F7-22F1C0567C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>
                    <a:extLst>
                      <a:ext uri="{FF2B5EF4-FFF2-40B4-BE49-F238E27FC236}">
                        <a16:creationId xmlns:a16="http://schemas.microsoft.com/office/drawing/2014/main" id="{59EA331E-726D-49FD-93F2-E0CFBFB0A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75" name="Freeform 350">
                    <a:extLst>
                      <a:ext uri="{FF2B5EF4-FFF2-40B4-BE49-F238E27FC236}">
                        <a16:creationId xmlns:a16="http://schemas.microsoft.com/office/drawing/2014/main" id="{4927AA65-085E-40B3-8E83-E93F1B7B8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2" name="Line 351">
                  <a:extLst>
                    <a:ext uri="{FF2B5EF4-FFF2-40B4-BE49-F238E27FC236}">
                      <a16:creationId xmlns:a16="http://schemas.microsoft.com/office/drawing/2014/main" id="{AC2932C5-9D9F-4857-94BA-CC12F743E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3" name="Line 352">
                  <a:extLst>
                    <a:ext uri="{FF2B5EF4-FFF2-40B4-BE49-F238E27FC236}">
                      <a16:creationId xmlns:a16="http://schemas.microsoft.com/office/drawing/2014/main" id="{A0B4DA70-EA80-4666-A6AE-50EEA12B0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4" name="Slide Number Placeholder 5">
            <a:extLst>
              <a:ext uri="{FF2B5EF4-FFF2-40B4-BE49-F238E27FC236}">
                <a16:creationId xmlns:a16="http://schemas.microsoft.com/office/drawing/2014/main" id="{85CB5CFE-29FC-4DB0-9760-04F3B7FA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33A23FBE-D019-4DF8-99BB-0931FF3E5164}" type="slidenum">
              <a:rPr lang="en-US" altLang="en-US" sz="1200">
                <a:latin typeface="Tahoma" panose="020B0604030504040204" pitchFamily="34" charset="0"/>
              </a:rPr>
              <a:pPr/>
              <a:t>64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55" name="Footer Placeholder 2">
            <a:extLst>
              <a:ext uri="{FF2B5EF4-FFF2-40B4-BE49-F238E27FC236}">
                <a16:creationId xmlns:a16="http://schemas.microsoft.com/office/drawing/2014/main" id="{F5147AA9-E94A-4BB0-AD54-F728FC17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>
            <a:extLst>
              <a:ext uri="{FF2B5EF4-FFF2-40B4-BE49-F238E27FC236}">
                <a16:creationId xmlns:a16="http://schemas.microsoft.com/office/drawing/2014/main" id="{7897FCBF-3B95-4D72-9379-923426CE30CA}"/>
              </a:ext>
            </a:extLst>
          </p:cNvPr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3821" name="Group 212">
              <a:extLst>
                <a:ext uri="{FF2B5EF4-FFF2-40B4-BE49-F238E27FC236}">
                  <a16:creationId xmlns:a16="http://schemas.microsoft.com/office/drawing/2014/main" id="{8DEBB9BA-B233-4217-9CD6-145B1DDFC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>
                <a:extLst>
                  <a:ext uri="{FF2B5EF4-FFF2-40B4-BE49-F238E27FC236}">
                    <a16:creationId xmlns:a16="http://schemas.microsoft.com/office/drawing/2014/main" id="{5AC78985-C33D-4BEC-B764-4A18BEAB7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26" name="Text Box 184">
                <a:extLst>
                  <a:ext uri="{FF2B5EF4-FFF2-40B4-BE49-F238E27FC236}">
                    <a16:creationId xmlns:a16="http://schemas.microsoft.com/office/drawing/2014/main" id="{CC6054D9-3F90-44C0-81BC-EB1A2051AA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  <p:sp>
          <p:nvSpPr>
            <p:cNvPr id="113822" name="Line 194">
              <a:extLst>
                <a:ext uri="{FF2B5EF4-FFF2-40B4-BE49-F238E27FC236}">
                  <a16:creationId xmlns:a16="http://schemas.microsoft.com/office/drawing/2014/main" id="{BF701D7B-F789-4B67-80B9-DEBBD522F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23" name="Text Box 204">
              <a:extLst>
                <a:ext uri="{FF2B5EF4-FFF2-40B4-BE49-F238E27FC236}">
                  <a16:creationId xmlns:a16="http://schemas.microsoft.com/office/drawing/2014/main" id="{EAC7D406-0E39-4763-96B6-D02C12AB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24" name="Line 205">
              <a:extLst>
                <a:ext uri="{FF2B5EF4-FFF2-40B4-BE49-F238E27FC236}">
                  <a16:creationId xmlns:a16="http://schemas.microsoft.com/office/drawing/2014/main" id="{7D28301E-FD75-4ABB-B688-5572E1AE9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>
            <a:extLst>
              <a:ext uri="{FF2B5EF4-FFF2-40B4-BE49-F238E27FC236}">
                <a16:creationId xmlns:a16="http://schemas.microsoft.com/office/drawing/2014/main" id="{B64D5057-0D85-496C-87E7-55D1FEC0AF3E}"/>
              </a:ext>
            </a:extLst>
          </p:cNvPr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3812" name="Group 216">
              <a:extLst>
                <a:ext uri="{FF2B5EF4-FFF2-40B4-BE49-F238E27FC236}">
                  <a16:creationId xmlns:a16="http://schemas.microsoft.com/office/drawing/2014/main" id="{909E2164-924B-4F52-B18A-7A298C96E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>
                <a:extLst>
                  <a:ext uri="{FF2B5EF4-FFF2-40B4-BE49-F238E27FC236}">
                    <a16:creationId xmlns:a16="http://schemas.microsoft.com/office/drawing/2014/main" id="{B2A7184F-E5DA-489D-8B5F-CB9691394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17" name="Group 190">
                <a:extLst>
                  <a:ext uri="{FF2B5EF4-FFF2-40B4-BE49-F238E27FC236}">
                    <a16:creationId xmlns:a16="http://schemas.microsoft.com/office/drawing/2014/main" id="{48A5C291-38FB-4E28-9F72-D3562BEB9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19" name="Rectangle 191">
                  <a:extLst>
                    <a:ext uri="{FF2B5EF4-FFF2-40B4-BE49-F238E27FC236}">
                      <a16:creationId xmlns:a16="http://schemas.microsoft.com/office/drawing/2014/main" id="{D5F30D04-2C5E-4A65-96C5-FFADE3B9D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20" name="Text Box 192">
                  <a:extLst>
                    <a:ext uri="{FF2B5EF4-FFF2-40B4-BE49-F238E27FC236}">
                      <a16:creationId xmlns:a16="http://schemas.microsoft.com/office/drawing/2014/main" id="{B527B4FB-D214-4B6C-9DB9-B0832DB595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18" name="Text Box 193">
                <a:extLst>
                  <a:ext uri="{FF2B5EF4-FFF2-40B4-BE49-F238E27FC236}">
                    <a16:creationId xmlns:a16="http://schemas.microsoft.com/office/drawing/2014/main" id="{05A339C2-1D7A-4EB2-8895-92E471AA1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>
              <a:extLst>
                <a:ext uri="{FF2B5EF4-FFF2-40B4-BE49-F238E27FC236}">
                  <a16:creationId xmlns:a16="http://schemas.microsoft.com/office/drawing/2014/main" id="{42998577-A77F-46E7-B2E9-F389DA1A6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14" name="Text Box 208">
              <a:extLst>
                <a:ext uri="{FF2B5EF4-FFF2-40B4-BE49-F238E27FC236}">
                  <a16:creationId xmlns:a16="http://schemas.microsoft.com/office/drawing/2014/main" id="{9A71B51F-349D-4ED4-80C5-09B8FD8E2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815" name="Line 209">
              <a:extLst>
                <a:ext uri="{FF2B5EF4-FFF2-40B4-BE49-F238E27FC236}">
                  <a16:creationId xmlns:a16="http://schemas.microsoft.com/office/drawing/2014/main" id="{4518CFEF-EEE9-4CD7-84F3-F9570B231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>
            <a:extLst>
              <a:ext uri="{FF2B5EF4-FFF2-40B4-BE49-F238E27FC236}">
                <a16:creationId xmlns:a16="http://schemas.microsoft.com/office/drawing/2014/main" id="{7D5021EC-BE2B-48B7-AEA9-AD1F009357C6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3806" name="Line 197">
              <a:extLst>
                <a:ext uri="{FF2B5EF4-FFF2-40B4-BE49-F238E27FC236}">
                  <a16:creationId xmlns:a16="http://schemas.microsoft.com/office/drawing/2014/main" id="{A7CFB69D-2F4C-4361-BEE8-9068AC92E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07" name="Text Box 206">
              <a:extLst>
                <a:ext uri="{FF2B5EF4-FFF2-40B4-BE49-F238E27FC236}">
                  <a16:creationId xmlns:a16="http://schemas.microsoft.com/office/drawing/2014/main" id="{72F49902-DA2B-4541-A1ED-061F7A2E1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08" name="Line 207">
              <a:extLst>
                <a:ext uri="{FF2B5EF4-FFF2-40B4-BE49-F238E27FC236}">
                  <a16:creationId xmlns:a16="http://schemas.microsoft.com/office/drawing/2014/main" id="{23CAC173-305A-44CF-96C0-F8F42F5C1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9" name="Group 213">
              <a:extLst>
                <a:ext uri="{FF2B5EF4-FFF2-40B4-BE49-F238E27FC236}">
                  <a16:creationId xmlns:a16="http://schemas.microsoft.com/office/drawing/2014/main" id="{B1E3C9A9-C223-4261-9763-38A32AE62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>
                <a:extLst>
                  <a:ext uri="{FF2B5EF4-FFF2-40B4-BE49-F238E27FC236}">
                    <a16:creationId xmlns:a16="http://schemas.microsoft.com/office/drawing/2014/main" id="{EF516039-7EE9-4E89-B244-A4E373C5A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11" name="Text Box 215">
                <a:extLst>
                  <a:ext uri="{FF2B5EF4-FFF2-40B4-BE49-F238E27FC236}">
                    <a16:creationId xmlns:a16="http://schemas.microsoft.com/office/drawing/2014/main" id="{DD08EF65-DBF0-46B8-8D25-3AC5AE4EC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</p:grpSp>
      <p:grpSp>
        <p:nvGrpSpPr>
          <p:cNvPr id="9" name="Group 354">
            <a:extLst>
              <a:ext uri="{FF2B5EF4-FFF2-40B4-BE49-F238E27FC236}">
                <a16:creationId xmlns:a16="http://schemas.microsoft.com/office/drawing/2014/main" id="{6EC41B58-875D-4C74-83DC-42A32CA51CD0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3797" name="Line 196">
              <a:extLst>
                <a:ext uri="{FF2B5EF4-FFF2-40B4-BE49-F238E27FC236}">
                  <a16:creationId xmlns:a16="http://schemas.microsoft.com/office/drawing/2014/main" id="{0853396B-01AF-4792-88D3-726DE9AED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8" name="Text Box 210">
              <a:extLst>
                <a:ext uri="{FF2B5EF4-FFF2-40B4-BE49-F238E27FC236}">
                  <a16:creationId xmlns:a16="http://schemas.microsoft.com/office/drawing/2014/main" id="{E07B81B7-E93E-4267-99C4-F8A0C286C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799" name="Line 211">
              <a:extLst>
                <a:ext uri="{FF2B5EF4-FFF2-40B4-BE49-F238E27FC236}">
                  <a16:creationId xmlns:a16="http://schemas.microsoft.com/office/drawing/2014/main" id="{B97C8DBA-F0C9-4235-9E03-8C8844621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0" name="Group 217">
              <a:extLst>
                <a:ext uri="{FF2B5EF4-FFF2-40B4-BE49-F238E27FC236}">
                  <a16:creationId xmlns:a16="http://schemas.microsoft.com/office/drawing/2014/main" id="{EE62948B-E237-4381-B7C6-4FC521845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>
                <a:extLst>
                  <a:ext uri="{FF2B5EF4-FFF2-40B4-BE49-F238E27FC236}">
                    <a16:creationId xmlns:a16="http://schemas.microsoft.com/office/drawing/2014/main" id="{75997E31-4A29-489F-98D5-57543FF0E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02" name="Group 219">
                <a:extLst>
                  <a:ext uri="{FF2B5EF4-FFF2-40B4-BE49-F238E27FC236}">
                    <a16:creationId xmlns:a16="http://schemas.microsoft.com/office/drawing/2014/main" id="{EC6C3E97-BE04-45B4-B2FA-F3692D1422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04" name="Rectangle 220">
                  <a:extLst>
                    <a:ext uri="{FF2B5EF4-FFF2-40B4-BE49-F238E27FC236}">
                      <a16:creationId xmlns:a16="http://schemas.microsoft.com/office/drawing/2014/main" id="{A7DE8BEA-60EE-4D59-964D-47872F768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05" name="Text Box 221">
                  <a:extLst>
                    <a:ext uri="{FF2B5EF4-FFF2-40B4-BE49-F238E27FC236}">
                      <a16:creationId xmlns:a16="http://schemas.microsoft.com/office/drawing/2014/main" id="{C37BEC8C-635D-44AE-9687-523CAC5974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03" name="Text Box 222">
                <a:extLst>
                  <a:ext uri="{FF2B5EF4-FFF2-40B4-BE49-F238E27FC236}">
                    <a16:creationId xmlns:a16="http://schemas.microsoft.com/office/drawing/2014/main" id="{FBA869D9-12DA-4122-A313-50128BF89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>
            <a:extLst>
              <a:ext uri="{FF2B5EF4-FFF2-40B4-BE49-F238E27FC236}">
                <a16:creationId xmlns:a16="http://schemas.microsoft.com/office/drawing/2014/main" id="{5E769A50-442A-4415-95EC-628D4F742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3670" name="Line 225">
            <a:extLst>
              <a:ext uri="{FF2B5EF4-FFF2-40B4-BE49-F238E27FC236}">
                <a16:creationId xmlns:a16="http://schemas.microsoft.com/office/drawing/2014/main" id="{3212F0D3-DD05-4F28-9CFF-E1584280C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671" name="Group 228">
            <a:extLst>
              <a:ext uri="{FF2B5EF4-FFF2-40B4-BE49-F238E27FC236}">
                <a16:creationId xmlns:a16="http://schemas.microsoft.com/office/drawing/2014/main" id="{F3C9A689-1043-4538-A445-9933BDCF0FA1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3789" name="Oval 407">
              <a:extLst>
                <a:ext uri="{FF2B5EF4-FFF2-40B4-BE49-F238E27FC236}">
                  <a16:creationId xmlns:a16="http://schemas.microsoft.com/office/drawing/2014/main" id="{E9CAB023-FEB9-44AE-BCB1-C0EA45BC8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90" name="Rectangle 410">
              <a:extLst>
                <a:ext uri="{FF2B5EF4-FFF2-40B4-BE49-F238E27FC236}">
                  <a16:creationId xmlns:a16="http://schemas.microsoft.com/office/drawing/2014/main" id="{94FDA138-30BF-4047-AAC9-26AC93142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91" name="Oval 411">
              <a:extLst>
                <a:ext uri="{FF2B5EF4-FFF2-40B4-BE49-F238E27FC236}">
                  <a16:creationId xmlns:a16="http://schemas.microsoft.com/office/drawing/2014/main" id="{01655915-AF1A-419F-82BF-AFC9D4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3792" name="Group 232">
              <a:extLst>
                <a:ext uri="{FF2B5EF4-FFF2-40B4-BE49-F238E27FC236}">
                  <a16:creationId xmlns:a16="http://schemas.microsoft.com/office/drawing/2014/main" id="{02B326D8-E882-4347-AF4C-D6C7AC7FF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>
                <a:extLst>
                  <a:ext uri="{FF2B5EF4-FFF2-40B4-BE49-F238E27FC236}">
                    <a16:creationId xmlns:a16="http://schemas.microsoft.com/office/drawing/2014/main" id="{2D119A66-6A8B-48E2-848F-378F5B7A6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6" name="Freeform 234">
                <a:extLst>
                  <a:ext uri="{FF2B5EF4-FFF2-40B4-BE49-F238E27FC236}">
                    <a16:creationId xmlns:a16="http://schemas.microsoft.com/office/drawing/2014/main" id="{66289267-C28A-4BF9-8800-87286BFF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93" name="Line 235">
              <a:extLst>
                <a:ext uri="{FF2B5EF4-FFF2-40B4-BE49-F238E27FC236}">
                  <a16:creationId xmlns:a16="http://schemas.microsoft.com/office/drawing/2014/main" id="{ABDE4192-796C-4DA3-9683-213EF4FAC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4" name="Line 236">
              <a:extLst>
                <a:ext uri="{FF2B5EF4-FFF2-40B4-BE49-F238E27FC236}">
                  <a16:creationId xmlns:a16="http://schemas.microsoft.com/office/drawing/2014/main" id="{C27339F3-C1B2-4FFE-A32E-093CEA879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2" name="Group 237">
            <a:extLst>
              <a:ext uri="{FF2B5EF4-FFF2-40B4-BE49-F238E27FC236}">
                <a16:creationId xmlns:a16="http://schemas.microsoft.com/office/drawing/2014/main" id="{2CB2F993-F56B-4250-8DBE-16D3105B1221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3766" name="Text Box 238">
              <a:extLst>
                <a:ext uri="{FF2B5EF4-FFF2-40B4-BE49-F238E27FC236}">
                  <a16:creationId xmlns:a16="http://schemas.microsoft.com/office/drawing/2014/main" id="{478C695C-8AFB-4651-9F90-BD3DCC4AF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3767" name="Text Box 239">
              <a:extLst>
                <a:ext uri="{FF2B5EF4-FFF2-40B4-BE49-F238E27FC236}">
                  <a16:creationId xmlns:a16="http://schemas.microsoft.com/office/drawing/2014/main" id="{C17F28D5-E339-4E10-8B6A-1F0D41461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3768" name="Line 240">
              <a:extLst>
                <a:ext uri="{FF2B5EF4-FFF2-40B4-BE49-F238E27FC236}">
                  <a16:creationId xmlns:a16="http://schemas.microsoft.com/office/drawing/2014/main" id="{77AD861B-781E-4492-ADCD-79A040204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69" name="Text Box 241">
              <a:extLst>
                <a:ext uri="{FF2B5EF4-FFF2-40B4-BE49-F238E27FC236}">
                  <a16:creationId xmlns:a16="http://schemas.microsoft.com/office/drawing/2014/main" id="{4E5DB3A0-7785-4ECA-B3B6-D69C6BB2B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70" name="Text Box 242">
              <a:extLst>
                <a:ext uri="{FF2B5EF4-FFF2-40B4-BE49-F238E27FC236}">
                  <a16:creationId xmlns:a16="http://schemas.microsoft.com/office/drawing/2014/main" id="{186A73D8-CF64-4671-BEDC-654F5639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71" name="Group 243">
              <a:extLst>
                <a:ext uri="{FF2B5EF4-FFF2-40B4-BE49-F238E27FC236}">
                  <a16:creationId xmlns:a16="http://schemas.microsoft.com/office/drawing/2014/main" id="{75D48CE5-5BF8-46B5-99A8-9B34D2F31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>
                <a:extLst>
                  <a:ext uri="{FF2B5EF4-FFF2-40B4-BE49-F238E27FC236}">
                    <a16:creationId xmlns:a16="http://schemas.microsoft.com/office/drawing/2014/main" id="{407F2325-AA8E-4CAC-AD76-639317F14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82" name="Rectangle 410">
                <a:extLst>
                  <a:ext uri="{FF2B5EF4-FFF2-40B4-BE49-F238E27FC236}">
                    <a16:creationId xmlns:a16="http://schemas.microsoft.com/office/drawing/2014/main" id="{7C1726A4-BF79-4D8E-999B-614BCD363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83" name="Oval 411">
                <a:extLst>
                  <a:ext uri="{FF2B5EF4-FFF2-40B4-BE49-F238E27FC236}">
                    <a16:creationId xmlns:a16="http://schemas.microsoft.com/office/drawing/2014/main" id="{57859AB6-4829-486B-A2A1-470581F7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84" name="Group 247">
                <a:extLst>
                  <a:ext uri="{FF2B5EF4-FFF2-40B4-BE49-F238E27FC236}">
                    <a16:creationId xmlns:a16="http://schemas.microsoft.com/office/drawing/2014/main" id="{3172061F-BA9B-4CF7-9901-9FE706D90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>
                  <a:extLst>
                    <a:ext uri="{FF2B5EF4-FFF2-40B4-BE49-F238E27FC236}">
                      <a16:creationId xmlns:a16="http://schemas.microsoft.com/office/drawing/2014/main" id="{E403CF6C-5380-4600-BD8A-4CABBEA71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8" name="Freeform 249">
                  <a:extLst>
                    <a:ext uri="{FF2B5EF4-FFF2-40B4-BE49-F238E27FC236}">
                      <a16:creationId xmlns:a16="http://schemas.microsoft.com/office/drawing/2014/main" id="{E191DB3F-C2C7-4AB9-BCA2-D802EFB4B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85" name="Line 250">
                <a:extLst>
                  <a:ext uri="{FF2B5EF4-FFF2-40B4-BE49-F238E27FC236}">
                    <a16:creationId xmlns:a16="http://schemas.microsoft.com/office/drawing/2014/main" id="{05F2ECEE-3B9F-4D44-A84B-9491E2EFD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6" name="Line 251">
                <a:extLst>
                  <a:ext uri="{FF2B5EF4-FFF2-40B4-BE49-F238E27FC236}">
                    <a16:creationId xmlns:a16="http://schemas.microsoft.com/office/drawing/2014/main" id="{9487B8A3-E476-40E7-A46F-DE510C19B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72" name="Group 252">
              <a:extLst>
                <a:ext uri="{FF2B5EF4-FFF2-40B4-BE49-F238E27FC236}">
                  <a16:creationId xmlns:a16="http://schemas.microsoft.com/office/drawing/2014/main" id="{0C69B7FF-E7D4-40B9-B020-D05400979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>
                <a:extLst>
                  <a:ext uri="{FF2B5EF4-FFF2-40B4-BE49-F238E27FC236}">
                    <a16:creationId xmlns:a16="http://schemas.microsoft.com/office/drawing/2014/main" id="{E0BDCB53-F070-45A7-BB42-61B9EF77E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74" name="Rectangle 410">
                <a:extLst>
                  <a:ext uri="{FF2B5EF4-FFF2-40B4-BE49-F238E27FC236}">
                    <a16:creationId xmlns:a16="http://schemas.microsoft.com/office/drawing/2014/main" id="{988E9F03-6B2F-4580-B07E-954F3A17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75" name="Oval 411">
                <a:extLst>
                  <a:ext uri="{FF2B5EF4-FFF2-40B4-BE49-F238E27FC236}">
                    <a16:creationId xmlns:a16="http://schemas.microsoft.com/office/drawing/2014/main" id="{93CC4E5C-3AC5-446C-8C63-757A19B63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76" name="Group 256">
                <a:extLst>
                  <a:ext uri="{FF2B5EF4-FFF2-40B4-BE49-F238E27FC236}">
                    <a16:creationId xmlns:a16="http://schemas.microsoft.com/office/drawing/2014/main" id="{CA055666-A786-401A-B70A-E3F64EB12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>
                  <a:extLst>
                    <a:ext uri="{FF2B5EF4-FFF2-40B4-BE49-F238E27FC236}">
                      <a16:creationId xmlns:a16="http://schemas.microsoft.com/office/drawing/2014/main" id="{922A8E7A-E293-44D0-B37C-45648E870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0" name="Freeform 258">
                  <a:extLst>
                    <a:ext uri="{FF2B5EF4-FFF2-40B4-BE49-F238E27FC236}">
                      <a16:creationId xmlns:a16="http://schemas.microsoft.com/office/drawing/2014/main" id="{B9C4B8DD-36BF-4F02-8F51-21611134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77" name="Line 259">
                <a:extLst>
                  <a:ext uri="{FF2B5EF4-FFF2-40B4-BE49-F238E27FC236}">
                    <a16:creationId xmlns:a16="http://schemas.microsoft.com/office/drawing/2014/main" id="{4A8CE5A1-A627-4DF0-8FF6-7516EF50B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8" name="Line 260">
                <a:extLst>
                  <a:ext uri="{FF2B5EF4-FFF2-40B4-BE49-F238E27FC236}">
                    <a16:creationId xmlns:a16="http://schemas.microsoft.com/office/drawing/2014/main" id="{84974922-4EAA-484F-9095-DFE28C59D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73" name="Group 261">
            <a:extLst>
              <a:ext uri="{FF2B5EF4-FFF2-40B4-BE49-F238E27FC236}">
                <a16:creationId xmlns:a16="http://schemas.microsoft.com/office/drawing/2014/main" id="{1645AE61-4B95-4A98-B648-21E1422F0B03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3758" name="Oval 407">
              <a:extLst>
                <a:ext uri="{FF2B5EF4-FFF2-40B4-BE49-F238E27FC236}">
                  <a16:creationId xmlns:a16="http://schemas.microsoft.com/office/drawing/2014/main" id="{BD954BA6-00DF-4DFD-8CB2-B7CD9FD18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59" name="Rectangle 410">
              <a:extLst>
                <a:ext uri="{FF2B5EF4-FFF2-40B4-BE49-F238E27FC236}">
                  <a16:creationId xmlns:a16="http://schemas.microsoft.com/office/drawing/2014/main" id="{915C7D78-131E-4A6B-8A85-2179E189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60" name="Oval 411">
              <a:extLst>
                <a:ext uri="{FF2B5EF4-FFF2-40B4-BE49-F238E27FC236}">
                  <a16:creationId xmlns:a16="http://schemas.microsoft.com/office/drawing/2014/main" id="{94872380-2BD9-4320-BA7A-E0DB34BE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3761" name="Group 265">
              <a:extLst>
                <a:ext uri="{FF2B5EF4-FFF2-40B4-BE49-F238E27FC236}">
                  <a16:creationId xmlns:a16="http://schemas.microsoft.com/office/drawing/2014/main" id="{B2C95F0B-432D-4A08-93DF-D7ADDED52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>
                <a:extLst>
                  <a:ext uri="{FF2B5EF4-FFF2-40B4-BE49-F238E27FC236}">
                    <a16:creationId xmlns:a16="http://schemas.microsoft.com/office/drawing/2014/main" id="{4E2B210D-D630-4FA5-B5F5-FD29BB765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5" name="Freeform 267">
                <a:extLst>
                  <a:ext uri="{FF2B5EF4-FFF2-40B4-BE49-F238E27FC236}">
                    <a16:creationId xmlns:a16="http://schemas.microsoft.com/office/drawing/2014/main" id="{5DECE659-4043-4146-B1D8-81A13B31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62" name="Line 268">
              <a:extLst>
                <a:ext uri="{FF2B5EF4-FFF2-40B4-BE49-F238E27FC236}">
                  <a16:creationId xmlns:a16="http://schemas.microsoft.com/office/drawing/2014/main" id="{8EB369D0-6F84-4CB8-8472-E61895186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Line 269">
              <a:extLst>
                <a:ext uri="{FF2B5EF4-FFF2-40B4-BE49-F238E27FC236}">
                  <a16:creationId xmlns:a16="http://schemas.microsoft.com/office/drawing/2014/main" id="{A299424A-6E09-47E6-ADD7-E3E62B7F7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4" name="Group 270">
            <a:extLst>
              <a:ext uri="{FF2B5EF4-FFF2-40B4-BE49-F238E27FC236}">
                <a16:creationId xmlns:a16="http://schemas.microsoft.com/office/drawing/2014/main" id="{4D2DAA02-2F96-4D77-B2B8-EECEF01C7F4D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3735" name="Text Box 271">
              <a:extLst>
                <a:ext uri="{FF2B5EF4-FFF2-40B4-BE49-F238E27FC236}">
                  <a16:creationId xmlns:a16="http://schemas.microsoft.com/office/drawing/2014/main" id="{9E9D8EA6-51DA-4F45-AD5B-6AE1232F5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3736" name="Line 272">
              <a:extLst>
                <a:ext uri="{FF2B5EF4-FFF2-40B4-BE49-F238E27FC236}">
                  <a16:creationId xmlns:a16="http://schemas.microsoft.com/office/drawing/2014/main" id="{367EB769-3449-4D9F-B6E3-6EEBD9690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37" name="Text Box 273">
              <a:extLst>
                <a:ext uri="{FF2B5EF4-FFF2-40B4-BE49-F238E27FC236}">
                  <a16:creationId xmlns:a16="http://schemas.microsoft.com/office/drawing/2014/main" id="{8D7F10CE-50EC-4C3B-ACB3-7313266DC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38" name="Text Box 274">
              <a:extLst>
                <a:ext uri="{FF2B5EF4-FFF2-40B4-BE49-F238E27FC236}">
                  <a16:creationId xmlns:a16="http://schemas.microsoft.com/office/drawing/2014/main" id="{E60C443B-7F4C-47E6-9CE5-88A02ACB6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39" name="Group 275">
              <a:extLst>
                <a:ext uri="{FF2B5EF4-FFF2-40B4-BE49-F238E27FC236}">
                  <a16:creationId xmlns:a16="http://schemas.microsoft.com/office/drawing/2014/main" id="{C8846D60-FC72-40E4-84F6-5F8ACBC41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>
                <a:extLst>
                  <a:ext uri="{FF2B5EF4-FFF2-40B4-BE49-F238E27FC236}">
                    <a16:creationId xmlns:a16="http://schemas.microsoft.com/office/drawing/2014/main" id="{7AEBDD51-ED8C-48C2-BDA0-FD8EBEB0B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51" name="Rectangle 410">
                <a:extLst>
                  <a:ext uri="{FF2B5EF4-FFF2-40B4-BE49-F238E27FC236}">
                    <a16:creationId xmlns:a16="http://schemas.microsoft.com/office/drawing/2014/main" id="{C42B0A53-0721-45AC-B1D6-F3E9ED5DD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52" name="Oval 411">
                <a:extLst>
                  <a:ext uri="{FF2B5EF4-FFF2-40B4-BE49-F238E27FC236}">
                    <a16:creationId xmlns:a16="http://schemas.microsoft.com/office/drawing/2014/main" id="{AEA7CCF7-89DB-4598-A813-C786BD8C8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53" name="Group 279">
                <a:extLst>
                  <a:ext uri="{FF2B5EF4-FFF2-40B4-BE49-F238E27FC236}">
                    <a16:creationId xmlns:a16="http://schemas.microsoft.com/office/drawing/2014/main" id="{50188402-AC34-4812-B8B0-E05DA1CE6A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>
                  <a:extLst>
                    <a:ext uri="{FF2B5EF4-FFF2-40B4-BE49-F238E27FC236}">
                      <a16:creationId xmlns:a16="http://schemas.microsoft.com/office/drawing/2014/main" id="{5A497337-D293-4D9F-8DF6-E6494F445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7" name="Freeform 281">
                  <a:extLst>
                    <a:ext uri="{FF2B5EF4-FFF2-40B4-BE49-F238E27FC236}">
                      <a16:creationId xmlns:a16="http://schemas.microsoft.com/office/drawing/2014/main" id="{17310AB9-D59A-4333-B3E4-3E262A96A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54" name="Line 282">
                <a:extLst>
                  <a:ext uri="{FF2B5EF4-FFF2-40B4-BE49-F238E27FC236}">
                    <a16:creationId xmlns:a16="http://schemas.microsoft.com/office/drawing/2014/main" id="{10A57F29-0DD7-49B5-9C29-C6A5AD77B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5" name="Line 283">
                <a:extLst>
                  <a:ext uri="{FF2B5EF4-FFF2-40B4-BE49-F238E27FC236}">
                    <a16:creationId xmlns:a16="http://schemas.microsoft.com/office/drawing/2014/main" id="{735FA45F-2F75-4A5D-9FFC-8219960FE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40" name="Group 284">
              <a:extLst>
                <a:ext uri="{FF2B5EF4-FFF2-40B4-BE49-F238E27FC236}">
                  <a16:creationId xmlns:a16="http://schemas.microsoft.com/office/drawing/2014/main" id="{44EEDD7C-F34E-434A-B277-7DA294757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>
                <a:extLst>
                  <a:ext uri="{FF2B5EF4-FFF2-40B4-BE49-F238E27FC236}">
                    <a16:creationId xmlns:a16="http://schemas.microsoft.com/office/drawing/2014/main" id="{BC034FF1-0CA4-4E56-AA6E-AE3A416EE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43" name="Rectangle 410">
                <a:extLst>
                  <a:ext uri="{FF2B5EF4-FFF2-40B4-BE49-F238E27FC236}">
                    <a16:creationId xmlns:a16="http://schemas.microsoft.com/office/drawing/2014/main" id="{314554BF-D027-4E0F-AD39-B02FACAC2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44" name="Oval 411">
                <a:extLst>
                  <a:ext uri="{FF2B5EF4-FFF2-40B4-BE49-F238E27FC236}">
                    <a16:creationId xmlns:a16="http://schemas.microsoft.com/office/drawing/2014/main" id="{B291A73D-BEA2-48AA-95BA-CE5037AC4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45" name="Group 288">
                <a:extLst>
                  <a:ext uri="{FF2B5EF4-FFF2-40B4-BE49-F238E27FC236}">
                    <a16:creationId xmlns:a16="http://schemas.microsoft.com/office/drawing/2014/main" id="{CB881AFF-1B48-4BCA-8279-5BA112837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>
                  <a:extLst>
                    <a:ext uri="{FF2B5EF4-FFF2-40B4-BE49-F238E27FC236}">
                      <a16:creationId xmlns:a16="http://schemas.microsoft.com/office/drawing/2014/main" id="{D7D7A6FC-03DC-4A2F-AD1A-66A74929A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9" name="Freeform 290">
                  <a:extLst>
                    <a:ext uri="{FF2B5EF4-FFF2-40B4-BE49-F238E27FC236}">
                      <a16:creationId xmlns:a16="http://schemas.microsoft.com/office/drawing/2014/main" id="{0216A867-D627-4F95-94EC-4CC705F19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46" name="Line 291">
                <a:extLst>
                  <a:ext uri="{FF2B5EF4-FFF2-40B4-BE49-F238E27FC236}">
                    <a16:creationId xmlns:a16="http://schemas.microsoft.com/office/drawing/2014/main" id="{86AB61EF-55D3-463B-AD1E-4DC57C0EC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7" name="Line 292">
                <a:extLst>
                  <a:ext uri="{FF2B5EF4-FFF2-40B4-BE49-F238E27FC236}">
                    <a16:creationId xmlns:a16="http://schemas.microsoft.com/office/drawing/2014/main" id="{89103E42-75FA-4329-849A-03FAEF790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41" name="Text Box 293">
              <a:extLst>
                <a:ext uri="{FF2B5EF4-FFF2-40B4-BE49-F238E27FC236}">
                  <a16:creationId xmlns:a16="http://schemas.microsoft.com/office/drawing/2014/main" id="{53307F51-6125-4E37-8572-7AD8D6473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3675" name="Text Box 294">
            <a:extLst>
              <a:ext uri="{FF2B5EF4-FFF2-40B4-BE49-F238E27FC236}">
                <a16:creationId xmlns:a16="http://schemas.microsoft.com/office/drawing/2014/main" id="{52860C24-90C2-42A3-B8BE-73F15D7D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3676" name="Text Box 295">
            <a:extLst>
              <a:ext uri="{FF2B5EF4-FFF2-40B4-BE49-F238E27FC236}">
                <a16:creationId xmlns:a16="http://schemas.microsoft.com/office/drawing/2014/main" id="{10553BCC-7E20-44D4-BBDA-124FF06A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13677" name="Group 296">
            <a:extLst>
              <a:ext uri="{FF2B5EF4-FFF2-40B4-BE49-F238E27FC236}">
                <a16:creationId xmlns:a16="http://schemas.microsoft.com/office/drawing/2014/main" id="{56423DA4-2257-445A-B7DA-215662B6D0E8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3684" name="Rectangle 297">
              <a:extLst>
                <a:ext uri="{FF2B5EF4-FFF2-40B4-BE49-F238E27FC236}">
                  <a16:creationId xmlns:a16="http://schemas.microsoft.com/office/drawing/2014/main" id="{68CD9F15-5EC6-4FEE-99AF-EC3B454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3685" name="Text Box 298">
              <a:extLst>
                <a:ext uri="{FF2B5EF4-FFF2-40B4-BE49-F238E27FC236}">
                  <a16:creationId xmlns:a16="http://schemas.microsoft.com/office/drawing/2014/main" id="{049EEDC0-253A-4FA9-A297-35645C04A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3686" name="Text Box 299">
              <a:extLst>
                <a:ext uri="{FF2B5EF4-FFF2-40B4-BE49-F238E27FC236}">
                  <a16:creationId xmlns:a16="http://schemas.microsoft.com/office/drawing/2014/main" id="{428A2ADE-E17A-435A-B1B9-C00560F0C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>
              <a:extLst>
                <a:ext uri="{FF2B5EF4-FFF2-40B4-BE49-F238E27FC236}">
                  <a16:creationId xmlns:a16="http://schemas.microsoft.com/office/drawing/2014/main" id="{C505843B-95CD-4D9E-83F8-B96C1A482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3712" name="Text Box 301">
                <a:extLst>
                  <a:ext uri="{FF2B5EF4-FFF2-40B4-BE49-F238E27FC236}">
                    <a16:creationId xmlns:a16="http://schemas.microsoft.com/office/drawing/2014/main" id="{63C386C0-8705-45E0-A856-B785385AE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3713" name="Line 302">
                <a:extLst>
                  <a:ext uri="{FF2B5EF4-FFF2-40B4-BE49-F238E27FC236}">
                    <a16:creationId xmlns:a16="http://schemas.microsoft.com/office/drawing/2014/main" id="{7744A695-8CE9-456F-AE02-5D10BF6E3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714" name="Text Box 303">
                <a:extLst>
                  <a:ext uri="{FF2B5EF4-FFF2-40B4-BE49-F238E27FC236}">
                    <a16:creationId xmlns:a16="http://schemas.microsoft.com/office/drawing/2014/main" id="{B0B6C23C-CAEA-4A7E-9664-DC1DF10FA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715" name="Text Box 304">
                <a:extLst>
                  <a:ext uri="{FF2B5EF4-FFF2-40B4-BE49-F238E27FC236}">
                    <a16:creationId xmlns:a16="http://schemas.microsoft.com/office/drawing/2014/main" id="{AC5F5AC9-D6ED-4C17-8BDB-786B07FB4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716" name="Group 305">
                <a:extLst>
                  <a:ext uri="{FF2B5EF4-FFF2-40B4-BE49-F238E27FC236}">
                    <a16:creationId xmlns:a16="http://schemas.microsoft.com/office/drawing/2014/main" id="{29FD61B2-D71B-4AE8-B6BA-0A10DEE1A0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>
                  <a:extLst>
                    <a:ext uri="{FF2B5EF4-FFF2-40B4-BE49-F238E27FC236}">
                      <a16:creationId xmlns:a16="http://schemas.microsoft.com/office/drawing/2014/main" id="{37C6E288-F33D-44EF-922B-FF953E19C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8" name="Rectangle 410">
                  <a:extLst>
                    <a:ext uri="{FF2B5EF4-FFF2-40B4-BE49-F238E27FC236}">
                      <a16:creationId xmlns:a16="http://schemas.microsoft.com/office/drawing/2014/main" id="{27C11925-08E9-426D-BF01-2AC64D8CF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9" name="Oval 411">
                  <a:extLst>
                    <a:ext uri="{FF2B5EF4-FFF2-40B4-BE49-F238E27FC236}">
                      <a16:creationId xmlns:a16="http://schemas.microsoft.com/office/drawing/2014/main" id="{48928142-7034-4937-868B-6641552A7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30" name="Group 309">
                  <a:extLst>
                    <a:ext uri="{FF2B5EF4-FFF2-40B4-BE49-F238E27FC236}">
                      <a16:creationId xmlns:a16="http://schemas.microsoft.com/office/drawing/2014/main" id="{7D4AA868-9E95-466D-99AE-5EB1D74241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>
                    <a:extLst>
                      <a:ext uri="{FF2B5EF4-FFF2-40B4-BE49-F238E27FC236}">
                        <a16:creationId xmlns:a16="http://schemas.microsoft.com/office/drawing/2014/main" id="{54AFA06C-8F3A-4107-BD19-358BC62EAC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4" name="Freeform 311">
                    <a:extLst>
                      <a:ext uri="{FF2B5EF4-FFF2-40B4-BE49-F238E27FC236}">
                        <a16:creationId xmlns:a16="http://schemas.microsoft.com/office/drawing/2014/main" id="{01B7A95D-CBEC-4937-AE40-32F3E2577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31" name="Line 312">
                  <a:extLst>
                    <a:ext uri="{FF2B5EF4-FFF2-40B4-BE49-F238E27FC236}">
                      <a16:creationId xmlns:a16="http://schemas.microsoft.com/office/drawing/2014/main" id="{4262F231-059F-4304-A254-B3A7E1C70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2" name="Line 313">
                  <a:extLst>
                    <a:ext uri="{FF2B5EF4-FFF2-40B4-BE49-F238E27FC236}">
                      <a16:creationId xmlns:a16="http://schemas.microsoft.com/office/drawing/2014/main" id="{95EA3A67-A5F9-4F0B-AE62-A512EBA4A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17" name="Group 314">
                <a:extLst>
                  <a:ext uri="{FF2B5EF4-FFF2-40B4-BE49-F238E27FC236}">
                    <a16:creationId xmlns:a16="http://schemas.microsoft.com/office/drawing/2014/main" id="{4F31B549-95D4-4616-B91C-193B2F4A2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>
                  <a:extLst>
                    <a:ext uri="{FF2B5EF4-FFF2-40B4-BE49-F238E27FC236}">
                      <a16:creationId xmlns:a16="http://schemas.microsoft.com/office/drawing/2014/main" id="{2FA14484-D7DD-44D8-A8B5-E311B0316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0" name="Rectangle 410">
                  <a:extLst>
                    <a:ext uri="{FF2B5EF4-FFF2-40B4-BE49-F238E27FC236}">
                      <a16:creationId xmlns:a16="http://schemas.microsoft.com/office/drawing/2014/main" id="{2D569E02-1705-450F-A76D-7A7BB9B008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1" name="Oval 411">
                  <a:extLst>
                    <a:ext uri="{FF2B5EF4-FFF2-40B4-BE49-F238E27FC236}">
                      <a16:creationId xmlns:a16="http://schemas.microsoft.com/office/drawing/2014/main" id="{19731555-39F8-486B-98A3-AB59A55D8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22" name="Group 318">
                  <a:extLst>
                    <a:ext uri="{FF2B5EF4-FFF2-40B4-BE49-F238E27FC236}">
                      <a16:creationId xmlns:a16="http://schemas.microsoft.com/office/drawing/2014/main" id="{25D940B1-7111-4505-B213-8311BADAE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>
                    <a:extLst>
                      <a:ext uri="{FF2B5EF4-FFF2-40B4-BE49-F238E27FC236}">
                        <a16:creationId xmlns:a16="http://schemas.microsoft.com/office/drawing/2014/main" id="{2F191B0E-1554-4989-B416-DE9086B32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6" name="Freeform 320">
                    <a:extLst>
                      <a:ext uri="{FF2B5EF4-FFF2-40B4-BE49-F238E27FC236}">
                        <a16:creationId xmlns:a16="http://schemas.microsoft.com/office/drawing/2014/main" id="{1EF8761B-A084-4B1C-964C-BE1819AA52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23" name="Line 321">
                  <a:extLst>
                    <a:ext uri="{FF2B5EF4-FFF2-40B4-BE49-F238E27FC236}">
                      <a16:creationId xmlns:a16="http://schemas.microsoft.com/office/drawing/2014/main" id="{3F254A45-E3B3-4DB2-BD4D-8DDDE82D5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4" name="Line 322">
                  <a:extLst>
                    <a:ext uri="{FF2B5EF4-FFF2-40B4-BE49-F238E27FC236}">
                      <a16:creationId xmlns:a16="http://schemas.microsoft.com/office/drawing/2014/main" id="{F634D76C-8F66-458D-B3E1-313C8BB22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18" name="Text Box 323">
                <a:extLst>
                  <a:ext uri="{FF2B5EF4-FFF2-40B4-BE49-F238E27FC236}">
                    <a16:creationId xmlns:a16="http://schemas.microsoft.com/office/drawing/2014/main" id="{E49C4048-67B0-4C74-8434-2B1ECA49A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3688" name="Group 324">
              <a:extLst>
                <a:ext uri="{FF2B5EF4-FFF2-40B4-BE49-F238E27FC236}">
                  <a16:creationId xmlns:a16="http://schemas.microsoft.com/office/drawing/2014/main" id="{8BE25A34-06F3-4CE0-A015-53AB4C734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3689" name="Text Box 325">
                <a:extLst>
                  <a:ext uri="{FF2B5EF4-FFF2-40B4-BE49-F238E27FC236}">
                    <a16:creationId xmlns:a16="http://schemas.microsoft.com/office/drawing/2014/main" id="{50343891-B275-48A0-92D8-D1A0F3E2A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3690" name="Text Box 326">
                <a:extLst>
                  <a:ext uri="{FF2B5EF4-FFF2-40B4-BE49-F238E27FC236}">
                    <a16:creationId xmlns:a16="http://schemas.microsoft.com/office/drawing/2014/main" id="{68B71C2B-96E3-4A9D-9AE0-703FB28BB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3691" name="Line 327">
                <a:extLst>
                  <a:ext uri="{FF2B5EF4-FFF2-40B4-BE49-F238E27FC236}">
                    <a16:creationId xmlns:a16="http://schemas.microsoft.com/office/drawing/2014/main" id="{AE7E4AB9-A0E7-44BE-9B12-8811DB226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2" name="Text Box 328">
                <a:extLst>
                  <a:ext uri="{FF2B5EF4-FFF2-40B4-BE49-F238E27FC236}">
                    <a16:creationId xmlns:a16="http://schemas.microsoft.com/office/drawing/2014/main" id="{C3F2E27E-2972-4DCC-A17C-444ED4770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693" name="Text Box 329">
                <a:extLst>
                  <a:ext uri="{FF2B5EF4-FFF2-40B4-BE49-F238E27FC236}">
                    <a16:creationId xmlns:a16="http://schemas.microsoft.com/office/drawing/2014/main" id="{B85F73B2-0502-446F-96F4-FC207D836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694" name="Group 330">
                <a:extLst>
                  <a:ext uri="{FF2B5EF4-FFF2-40B4-BE49-F238E27FC236}">
                    <a16:creationId xmlns:a16="http://schemas.microsoft.com/office/drawing/2014/main" id="{C57B3A40-236B-45C5-9921-EAF1764C7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>
                  <a:extLst>
                    <a:ext uri="{FF2B5EF4-FFF2-40B4-BE49-F238E27FC236}">
                      <a16:creationId xmlns:a16="http://schemas.microsoft.com/office/drawing/2014/main" id="{B8233C26-2921-49E3-BCB8-A342D676D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05" name="Rectangle 410">
                  <a:extLst>
                    <a:ext uri="{FF2B5EF4-FFF2-40B4-BE49-F238E27FC236}">
                      <a16:creationId xmlns:a16="http://schemas.microsoft.com/office/drawing/2014/main" id="{D2A29DD0-1200-44C9-85E9-979E57445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06" name="Oval 411">
                  <a:extLst>
                    <a:ext uri="{FF2B5EF4-FFF2-40B4-BE49-F238E27FC236}">
                      <a16:creationId xmlns:a16="http://schemas.microsoft.com/office/drawing/2014/main" id="{FFC31F8B-5D01-478F-AA9B-9B08F737D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07" name="Group 334">
                  <a:extLst>
                    <a:ext uri="{FF2B5EF4-FFF2-40B4-BE49-F238E27FC236}">
                      <a16:creationId xmlns:a16="http://schemas.microsoft.com/office/drawing/2014/main" id="{F25F1DA3-3754-444B-90F3-3CDE92FCCC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>
                    <a:extLst>
                      <a:ext uri="{FF2B5EF4-FFF2-40B4-BE49-F238E27FC236}">
                        <a16:creationId xmlns:a16="http://schemas.microsoft.com/office/drawing/2014/main" id="{9D69D93B-2A98-42D6-8335-253E91C6FE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1" name="Freeform 336">
                    <a:extLst>
                      <a:ext uri="{FF2B5EF4-FFF2-40B4-BE49-F238E27FC236}">
                        <a16:creationId xmlns:a16="http://schemas.microsoft.com/office/drawing/2014/main" id="{5359EE73-CEBE-42ED-A67A-C5FC5C87D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8" name="Line 337">
                  <a:extLst>
                    <a:ext uri="{FF2B5EF4-FFF2-40B4-BE49-F238E27FC236}">
                      <a16:creationId xmlns:a16="http://schemas.microsoft.com/office/drawing/2014/main" id="{B07C70BC-4A61-4508-B40B-484A78543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Line 338">
                  <a:extLst>
                    <a:ext uri="{FF2B5EF4-FFF2-40B4-BE49-F238E27FC236}">
                      <a16:creationId xmlns:a16="http://schemas.microsoft.com/office/drawing/2014/main" id="{08B54591-6751-4755-920C-D9A945081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695" name="Group 339">
                <a:extLst>
                  <a:ext uri="{FF2B5EF4-FFF2-40B4-BE49-F238E27FC236}">
                    <a16:creationId xmlns:a16="http://schemas.microsoft.com/office/drawing/2014/main" id="{71670250-D9C1-4083-BD0C-6C74F1C6E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>
                  <a:extLst>
                    <a:ext uri="{FF2B5EF4-FFF2-40B4-BE49-F238E27FC236}">
                      <a16:creationId xmlns:a16="http://schemas.microsoft.com/office/drawing/2014/main" id="{2C88B5BB-A366-4DC7-9205-6A8B66053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97" name="Rectangle 410">
                  <a:extLst>
                    <a:ext uri="{FF2B5EF4-FFF2-40B4-BE49-F238E27FC236}">
                      <a16:creationId xmlns:a16="http://schemas.microsoft.com/office/drawing/2014/main" id="{C36B426A-9D91-4185-A37F-575E54BD7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98" name="Oval 411">
                  <a:extLst>
                    <a:ext uri="{FF2B5EF4-FFF2-40B4-BE49-F238E27FC236}">
                      <a16:creationId xmlns:a16="http://schemas.microsoft.com/office/drawing/2014/main" id="{576BBCE3-A588-4214-A692-3942AD953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699" name="Group 343">
                  <a:extLst>
                    <a:ext uri="{FF2B5EF4-FFF2-40B4-BE49-F238E27FC236}">
                      <a16:creationId xmlns:a16="http://schemas.microsoft.com/office/drawing/2014/main" id="{F321EC33-7213-4F8D-8513-C675C4AB2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>
                    <a:extLst>
                      <a:ext uri="{FF2B5EF4-FFF2-40B4-BE49-F238E27FC236}">
                        <a16:creationId xmlns:a16="http://schemas.microsoft.com/office/drawing/2014/main" id="{7789F613-A4DE-4FD0-8A0D-5CC427C62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3" name="Freeform 345">
                    <a:extLst>
                      <a:ext uri="{FF2B5EF4-FFF2-40B4-BE49-F238E27FC236}">
                        <a16:creationId xmlns:a16="http://schemas.microsoft.com/office/drawing/2014/main" id="{67EEBC12-2DAF-4127-BC27-52A461E4C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0" name="Line 346">
                  <a:extLst>
                    <a:ext uri="{FF2B5EF4-FFF2-40B4-BE49-F238E27FC236}">
                      <a16:creationId xmlns:a16="http://schemas.microsoft.com/office/drawing/2014/main" id="{AA67143D-02F0-4BE3-A61E-DCE152D9B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1" name="Line 347">
                  <a:extLst>
                    <a:ext uri="{FF2B5EF4-FFF2-40B4-BE49-F238E27FC236}">
                      <a16:creationId xmlns:a16="http://schemas.microsoft.com/office/drawing/2014/main" id="{866AF678-54A8-435A-A59A-EABF5AAA6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3678" name="Picture 348" descr="underline_base">
            <a:extLst>
              <a:ext uri="{FF2B5EF4-FFF2-40B4-BE49-F238E27FC236}">
                <a16:creationId xmlns:a16="http://schemas.microsoft.com/office/drawing/2014/main" id="{499A5318-9846-465F-97FA-A9E267E246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>
            <a:extLst>
              <a:ext uri="{FF2B5EF4-FFF2-40B4-BE49-F238E27FC236}">
                <a16:creationId xmlns:a16="http://schemas.microsoft.com/office/drawing/2014/main" id="{D3AF4947-AC5C-439E-9A0F-B8F6C1D24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Tunneling</a:t>
            </a:r>
          </a:p>
        </p:txBody>
      </p:sp>
      <p:sp>
        <p:nvSpPr>
          <p:cNvPr id="113680" name="Text Box 350">
            <a:extLst>
              <a:ext uri="{FF2B5EF4-FFF2-40B4-BE49-F238E27FC236}">
                <a16:creationId xmlns:a16="http://schemas.microsoft.com/office/drawing/2014/main" id="{1126EB2A-0F53-417E-A04C-76FE267F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>
            <a:extLst>
              <a:ext uri="{FF2B5EF4-FFF2-40B4-BE49-F238E27FC236}">
                <a16:creationId xmlns:a16="http://schemas.microsoft.com/office/drawing/2014/main" id="{DDDC4225-1B3A-4D54-A9AC-151E06B7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2" name="Slide Number Placeholder 5">
            <a:extLst>
              <a:ext uri="{FF2B5EF4-FFF2-40B4-BE49-F238E27FC236}">
                <a16:creationId xmlns:a16="http://schemas.microsoft.com/office/drawing/2014/main" id="{A72EF71D-05E4-40F4-B51E-F3EB383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A07AEBBE-5138-465D-8CD1-5D499DDFA344}" type="slidenum">
              <a:rPr lang="en-US" altLang="en-US" sz="1200">
                <a:latin typeface="Tahoma" panose="020B0604030504040204" pitchFamily="34" charset="0"/>
              </a:rPr>
              <a:pPr/>
              <a:t>65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3683" name="Footer Placeholder 2">
            <a:extLst>
              <a:ext uri="{FF2B5EF4-FFF2-40B4-BE49-F238E27FC236}">
                <a16:creationId xmlns:a16="http://schemas.microsoft.com/office/drawing/2014/main" id="{2D4D6752-D353-4F8B-ACA9-B9D06076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7F8348FE-2C58-41D5-8951-35788F9DF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IPv6: adoption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90E75CC5-97D8-473C-9DA2-7187016D6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876800"/>
          </a:xfrm>
        </p:spPr>
        <p:txBody>
          <a:bodyPr/>
          <a:lstStyle/>
          <a:p>
            <a:r>
              <a:rPr lang="en-US" altLang="en-US"/>
              <a:t>Google: 8% of clients access services via IPv6</a:t>
            </a:r>
          </a:p>
          <a:p>
            <a:r>
              <a:rPr lang="en-US" altLang="en-US"/>
              <a:t>NIST: 1/3 of all US government domains are IPv6 capable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altLang="en-US">
              <a:latin typeface="Gill Sans MT" panose="020B0502020104020203" pitchFamily="34" charset="0"/>
            </a:endParaRPr>
          </a:p>
          <a:p>
            <a:r>
              <a:rPr lang="en-US" altLang="en-US" i="1">
                <a:solidFill>
                  <a:srgbClr val="CC0000"/>
                </a:solidFill>
              </a:rPr>
              <a:t>Long (long!) time for deployment, use</a:t>
            </a:r>
          </a:p>
          <a:p>
            <a:pPr marL="457200" lvl="1" indent="0"/>
            <a:r>
              <a:rPr lang="en-US" altLang="en-US">
                <a:latin typeface="Gill Sans MT" panose="020B0502020104020203" pitchFamily="34" charset="0"/>
              </a:rPr>
              <a:t>20 years and counting!</a:t>
            </a:r>
          </a:p>
          <a:p>
            <a:pPr marL="457200" lvl="1" indent="0"/>
            <a:r>
              <a:rPr lang="en-US" altLang="en-US">
                <a:latin typeface="Gill Sans MT" panose="020B0502020104020203" pitchFamily="34" charset="0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Why?</a:t>
            </a:r>
          </a:p>
        </p:txBody>
      </p:sp>
      <p:pic>
        <p:nvPicPr>
          <p:cNvPr id="114691" name="Picture 4" descr="underline_base">
            <a:extLst>
              <a:ext uri="{FF2B5EF4-FFF2-40B4-BE49-F238E27FC236}">
                <a16:creationId xmlns:a16="http://schemas.microsoft.com/office/drawing/2014/main" id="{1DA24A69-7824-4E9B-9D3F-A54963EF790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267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94BE82F9-94E9-4511-803C-37CAD984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7DDBFC74-41FD-49C6-AE70-1F0E3A1DAD17}" type="slidenum">
              <a:rPr lang="en-US" altLang="en-US" sz="1200">
                <a:latin typeface="Tahoma" panose="020B0604030504040204" pitchFamily="34" charset="0"/>
              </a:rPr>
              <a:pPr/>
              <a:t>66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4693" name="Footer Placeholder 2">
            <a:extLst>
              <a:ext uri="{FF2B5EF4-FFF2-40B4-BE49-F238E27FC236}">
                <a16:creationId xmlns:a16="http://schemas.microsoft.com/office/drawing/2014/main" id="{050AB884-2323-4D75-9038-04E56DE2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>
            <a:extLst>
              <a:ext uri="{FF2B5EF4-FFF2-40B4-BE49-F238E27FC236}">
                <a16:creationId xmlns:a16="http://schemas.microsoft.com/office/drawing/2014/main" id="{09DE7380-BB15-4FEF-BDC2-789F8D6735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>
            <a:extLst>
              <a:ext uri="{FF2B5EF4-FFF2-40B4-BE49-F238E27FC236}">
                <a16:creationId xmlns:a16="http://schemas.microsoft.com/office/drawing/2014/main" id="{8A1BF7FE-33C0-450E-AE88-D94EC691B0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4.1 Overview of Network layer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4.2 What</a:t>
            </a:r>
            <a:r>
              <a:rPr lang="ja-JP" altLang="en-US" sz="2400"/>
              <a:t>’</a:t>
            </a:r>
            <a:r>
              <a:rPr lang="en-US" altLang="ja-JP" sz="240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4.3 IP: Internet Protocol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115715" name="Rectangle 4">
            <a:extLst>
              <a:ext uri="{FF2B5EF4-FFF2-40B4-BE49-F238E27FC236}">
                <a16:creationId xmlns:a16="http://schemas.microsoft.com/office/drawing/2014/main" id="{B69D8904-67C5-4F69-BA8F-EDDAB843F3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4.4 Generalized Forward and SDN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EC61427F-CB43-4E92-B521-96448447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115717" name="Slide Number Placeholder 5">
            <a:extLst>
              <a:ext uri="{FF2B5EF4-FFF2-40B4-BE49-F238E27FC236}">
                <a16:creationId xmlns:a16="http://schemas.microsoft.com/office/drawing/2014/main" id="{FF5911EA-C4B3-4752-9923-77089A01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6A9130F0-7C76-44B4-91A6-527775AAB7D7}" type="slidenum">
              <a:rPr lang="en-US" altLang="en-US" sz="1200">
                <a:latin typeface="Tahoma" panose="020B0604030504040204" pitchFamily="34" charset="0"/>
              </a:rPr>
              <a:pPr/>
              <a:t>67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5718" name="Footer Placeholder 2">
            <a:extLst>
              <a:ext uri="{FF2B5EF4-FFF2-40B4-BE49-F238E27FC236}">
                <a16:creationId xmlns:a16="http://schemas.microsoft.com/office/drawing/2014/main" id="{02250305-4D84-4344-A127-BBCB7F61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>
            <a:extLst>
              <a:ext uri="{FF2B5EF4-FFF2-40B4-BE49-F238E27FC236}">
                <a16:creationId xmlns:a16="http://schemas.microsoft.com/office/drawing/2014/main" id="{0A396AEC-8037-47DD-BC8B-A5EB9879286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79463"/>
            <a:ext cx="7721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>
            <a:extLst>
              <a:ext uri="{FF2B5EF4-FFF2-40B4-BE49-F238E27FC236}">
                <a16:creationId xmlns:a16="http://schemas.microsoft.com/office/drawing/2014/main" id="{D7E1401A-A790-44F1-9053-9147612E04FA}"/>
              </a:ext>
            </a:extLst>
          </p:cNvPr>
          <p:cNvSpPr txBox="1">
            <a:spLocks/>
          </p:cNvSpPr>
          <p:nvPr/>
        </p:nvSpPr>
        <p:spPr bwMode="auto">
          <a:xfrm>
            <a:off x="371475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Generalized Forwarding and SDN</a:t>
            </a:r>
          </a:p>
        </p:txBody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D457856A-02F3-4C55-9282-CF1E2CC405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>
            <a:extLst>
              <a:ext uri="{FF2B5EF4-FFF2-40B4-BE49-F238E27FC236}">
                <a16:creationId xmlns:a16="http://schemas.microsoft.com/office/drawing/2014/main" id="{8F6A3375-3D13-486A-98BE-CC9174D52D64}"/>
              </a:ext>
            </a:extLst>
          </p:cNvPr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>
            <a:extLst>
              <a:ext uri="{FF2B5EF4-FFF2-40B4-BE49-F238E27FC236}">
                <a16:creationId xmlns:a16="http://schemas.microsoft.com/office/drawing/2014/main" id="{2CB66AED-E6CC-4060-937D-927946151153}"/>
              </a:ext>
            </a:extLst>
          </p:cNvPr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>
            <a:extLst>
              <a:ext uri="{FF2B5EF4-FFF2-40B4-BE49-F238E27FC236}">
                <a16:creationId xmlns:a16="http://schemas.microsoft.com/office/drawing/2014/main" id="{571D364D-E40B-4A19-864A-3A9ADCE94F18}"/>
              </a:ext>
            </a:extLst>
          </p:cNvPr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>
            <a:extLst>
              <a:ext uri="{FF2B5EF4-FFF2-40B4-BE49-F238E27FC236}">
                <a16:creationId xmlns:a16="http://schemas.microsoft.com/office/drawing/2014/main" id="{934D802E-25C6-49BA-8424-88DF4C5441CC}"/>
              </a:ext>
            </a:extLst>
          </p:cNvPr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>
            <a:extLst>
              <a:ext uri="{FF2B5EF4-FFF2-40B4-BE49-F238E27FC236}">
                <a16:creationId xmlns:a16="http://schemas.microsoft.com/office/drawing/2014/main" id="{ABC548DA-A5FA-4563-B9A9-3A5E7B3309FE}"/>
              </a:ext>
            </a:extLst>
          </p:cNvPr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>
            <a:extLst>
              <a:ext uri="{FF2B5EF4-FFF2-40B4-BE49-F238E27FC236}">
                <a16:creationId xmlns:a16="http://schemas.microsoft.com/office/drawing/2014/main" id="{8698EE17-9969-421C-89F0-A37B865FC9AC}"/>
              </a:ext>
            </a:extLst>
          </p:cNvPr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>
            <a:extLst>
              <a:ext uri="{FF2B5EF4-FFF2-40B4-BE49-F238E27FC236}">
                <a16:creationId xmlns:a16="http://schemas.microsoft.com/office/drawing/2014/main" id="{FD8B51CD-AA82-4F9F-8B5D-AF6269F99918}"/>
              </a:ext>
            </a:extLst>
          </p:cNvPr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>
            <a:extLst>
              <a:ext uri="{FF2B5EF4-FFF2-40B4-BE49-F238E27FC236}">
                <a16:creationId xmlns:a16="http://schemas.microsoft.com/office/drawing/2014/main" id="{67391B8D-74EF-493E-8CC5-60173A278427}"/>
              </a:ext>
            </a:extLst>
          </p:cNvPr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>
            <a:extLst>
              <a:ext uri="{FF2B5EF4-FFF2-40B4-BE49-F238E27FC236}">
                <a16:creationId xmlns:a16="http://schemas.microsoft.com/office/drawing/2014/main" id="{D234ADB0-DA5E-40B7-B605-3AED570B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>
            <a:extLst>
              <a:ext uri="{FF2B5EF4-FFF2-40B4-BE49-F238E27FC236}">
                <a16:creationId xmlns:a16="http://schemas.microsoft.com/office/drawing/2014/main" id="{2BF95AD6-85D2-4D4B-80F1-E66505B4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>
            <a:extLst>
              <a:ext uri="{FF2B5EF4-FFF2-40B4-BE49-F238E27FC236}">
                <a16:creationId xmlns:a16="http://schemas.microsoft.com/office/drawing/2014/main" id="{0D4864C1-24B9-4CA1-99D6-1D6B8263D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>
            <a:extLst>
              <a:ext uri="{FF2B5EF4-FFF2-40B4-BE49-F238E27FC236}">
                <a16:creationId xmlns:a16="http://schemas.microsoft.com/office/drawing/2014/main" id="{0FBA86DD-FBCA-45D0-9850-41CFECC5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>
            <a:extLst>
              <a:ext uri="{FF2B5EF4-FFF2-40B4-BE49-F238E27FC236}">
                <a16:creationId xmlns:a16="http://schemas.microsoft.com/office/drawing/2014/main" id="{991F1AFE-41B0-43A7-AA0C-42D2742F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>
            <a:extLst>
              <a:ext uri="{FF2B5EF4-FFF2-40B4-BE49-F238E27FC236}">
                <a16:creationId xmlns:a16="http://schemas.microsoft.com/office/drawing/2014/main" id="{202936F5-0B5E-4BB9-A63A-887AB73F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>
            <a:extLst>
              <a:ext uri="{FF2B5EF4-FFF2-40B4-BE49-F238E27FC236}">
                <a16:creationId xmlns:a16="http://schemas.microsoft.com/office/drawing/2014/main" id="{0EA21C49-88FE-4A1A-A12D-D007D43A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>
            <a:extLst>
              <a:ext uri="{FF2B5EF4-FFF2-40B4-BE49-F238E27FC236}">
                <a16:creationId xmlns:a16="http://schemas.microsoft.com/office/drawing/2014/main" id="{358FD1DD-B1DA-4A03-94BA-E484BC53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>
            <a:extLst>
              <a:ext uri="{FF2B5EF4-FFF2-40B4-BE49-F238E27FC236}">
                <a16:creationId xmlns:a16="http://schemas.microsoft.com/office/drawing/2014/main" id="{28EC1837-21C9-4716-966F-3C9A049B4B4D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>
              <a:extLst>
                <a:ext uri="{FF2B5EF4-FFF2-40B4-BE49-F238E27FC236}">
                  <a16:creationId xmlns:a16="http://schemas.microsoft.com/office/drawing/2014/main" id="{F8A026D6-86C6-4203-AA41-208EFCC8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>
              <a:extLst>
                <a:ext uri="{FF2B5EF4-FFF2-40B4-BE49-F238E27FC236}">
                  <a16:creationId xmlns:a16="http://schemas.microsoft.com/office/drawing/2014/main" id="{6E9280CC-A38F-457F-B816-1FE7AB875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>
            <a:extLst>
              <a:ext uri="{FF2B5EF4-FFF2-40B4-BE49-F238E27FC236}">
                <a16:creationId xmlns:a16="http://schemas.microsoft.com/office/drawing/2014/main" id="{0D95F10C-E57D-4EDD-BE02-BCAF96D76A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>
            <a:extLst>
              <a:ext uri="{FF2B5EF4-FFF2-40B4-BE49-F238E27FC236}">
                <a16:creationId xmlns:a16="http://schemas.microsoft.com/office/drawing/2014/main" id="{300ED6F5-43C4-4EC6-AC93-89FC762B7AE0}"/>
              </a:ext>
            </a:extLst>
          </p:cNvPr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>
            <a:extLst>
              <a:ext uri="{FF2B5EF4-FFF2-40B4-BE49-F238E27FC236}">
                <a16:creationId xmlns:a16="http://schemas.microsoft.com/office/drawing/2014/main" id="{8F614AC3-47C5-408A-BD92-7577B500C574}"/>
              </a:ext>
            </a:extLst>
          </p:cNvPr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>
            <a:extLst>
              <a:ext uri="{FF2B5EF4-FFF2-40B4-BE49-F238E27FC236}">
                <a16:creationId xmlns:a16="http://schemas.microsoft.com/office/drawing/2014/main" id="{6B559717-1652-4DDC-ABE6-C71FBCDB829F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>
              <a:extLst>
                <a:ext uri="{FF2B5EF4-FFF2-40B4-BE49-F238E27FC236}">
                  <a16:creationId xmlns:a16="http://schemas.microsoft.com/office/drawing/2014/main" id="{4B571C6F-6222-497C-A18F-866BAC5DB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>
              <a:extLst>
                <a:ext uri="{FF2B5EF4-FFF2-40B4-BE49-F238E27FC236}">
                  <a16:creationId xmlns:a16="http://schemas.microsoft.com/office/drawing/2014/main" id="{FE0259E0-6833-407C-9383-4F6E0AFC7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>
              <a:extLst>
                <a:ext uri="{FF2B5EF4-FFF2-40B4-BE49-F238E27FC236}">
                  <a16:creationId xmlns:a16="http://schemas.microsoft.com/office/drawing/2014/main" id="{E0E3546E-93EC-45FB-AFB3-AFD8F0A73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>
              <a:extLst>
                <a:ext uri="{FF2B5EF4-FFF2-40B4-BE49-F238E27FC236}">
                  <a16:creationId xmlns:a16="http://schemas.microsoft.com/office/drawing/2014/main" id="{9D0F2646-618F-46AE-A8FE-62F9D5DF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68" name="Oval 82">
              <a:extLst>
                <a:ext uri="{FF2B5EF4-FFF2-40B4-BE49-F238E27FC236}">
                  <a16:creationId xmlns:a16="http://schemas.microsoft.com/office/drawing/2014/main" id="{5AD9C140-171A-44BB-A9C5-0A5535645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>
              <a:extLst>
                <a:ext uri="{FF2B5EF4-FFF2-40B4-BE49-F238E27FC236}">
                  <a16:creationId xmlns:a16="http://schemas.microsoft.com/office/drawing/2014/main" id="{8A8536F9-815C-475A-9A62-EB403D604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>
                <a:extLst>
                  <a:ext uri="{FF2B5EF4-FFF2-40B4-BE49-F238E27FC236}">
                    <a16:creationId xmlns:a16="http://schemas.microsoft.com/office/drawing/2014/main" id="{02E10A1F-74E1-4F86-9749-80645AF6A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>
                <a:extLst>
                  <a:ext uri="{FF2B5EF4-FFF2-40B4-BE49-F238E27FC236}">
                    <a16:creationId xmlns:a16="http://schemas.microsoft.com/office/drawing/2014/main" id="{A34C445C-499A-402C-860B-56BA4B018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>
                <a:extLst>
                  <a:ext uri="{FF2B5EF4-FFF2-40B4-BE49-F238E27FC236}">
                    <a16:creationId xmlns:a16="http://schemas.microsoft.com/office/drawing/2014/main" id="{59F35A22-E362-4AC0-98A6-15F7C4DF1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>
              <a:extLst>
                <a:ext uri="{FF2B5EF4-FFF2-40B4-BE49-F238E27FC236}">
                  <a16:creationId xmlns:a16="http://schemas.microsoft.com/office/drawing/2014/main" id="{B1A67CDE-7838-4D73-A726-8FC64032C4E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>
                <a:extLst>
                  <a:ext uri="{FF2B5EF4-FFF2-40B4-BE49-F238E27FC236}">
                    <a16:creationId xmlns:a16="http://schemas.microsoft.com/office/drawing/2014/main" id="{61843F9C-D564-4923-AB7E-E0BC9B99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>
                <a:extLst>
                  <a:ext uri="{FF2B5EF4-FFF2-40B4-BE49-F238E27FC236}">
                    <a16:creationId xmlns:a16="http://schemas.microsoft.com/office/drawing/2014/main" id="{587FE110-315D-4A22-9FCE-6B3062507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>
                <a:extLst>
                  <a:ext uri="{FF2B5EF4-FFF2-40B4-BE49-F238E27FC236}">
                    <a16:creationId xmlns:a16="http://schemas.microsoft.com/office/drawing/2014/main" id="{E08BF03D-D527-4DF2-BA0A-3F485AD4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>
            <a:extLst>
              <a:ext uri="{FF2B5EF4-FFF2-40B4-BE49-F238E27FC236}">
                <a16:creationId xmlns:a16="http://schemas.microsoft.com/office/drawing/2014/main" id="{41E9832C-020A-41AC-BB90-DC46788C68D1}"/>
              </a:ext>
            </a:extLst>
          </p:cNvPr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>
            <a:extLst>
              <a:ext uri="{FF2B5EF4-FFF2-40B4-BE49-F238E27FC236}">
                <a16:creationId xmlns:a16="http://schemas.microsoft.com/office/drawing/2014/main" id="{8457479F-0D76-4892-B6E4-30717C964C75}"/>
              </a:ext>
            </a:extLst>
          </p:cNvPr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>
            <a:extLst>
              <a:ext uri="{FF2B5EF4-FFF2-40B4-BE49-F238E27FC236}">
                <a16:creationId xmlns:a16="http://schemas.microsoft.com/office/drawing/2014/main" id="{4D412FFD-4172-40E1-94BE-634DFBC9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>
            <a:extLst>
              <a:ext uri="{FF2B5EF4-FFF2-40B4-BE49-F238E27FC236}">
                <a16:creationId xmlns:a16="http://schemas.microsoft.com/office/drawing/2014/main" id="{AE94B694-A366-4A7E-AC10-318233206227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>
              <a:extLst>
                <a:ext uri="{FF2B5EF4-FFF2-40B4-BE49-F238E27FC236}">
                  <a16:creationId xmlns:a16="http://schemas.microsoft.com/office/drawing/2014/main" id="{BC74D2DF-E004-47F5-AE77-D6E2E0F9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>
              <a:extLst>
                <a:ext uri="{FF2B5EF4-FFF2-40B4-BE49-F238E27FC236}">
                  <a16:creationId xmlns:a16="http://schemas.microsoft.com/office/drawing/2014/main" id="{0D1A0756-CCFF-4631-92B9-062DDE641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>
              <a:extLst>
                <a:ext uri="{FF2B5EF4-FFF2-40B4-BE49-F238E27FC236}">
                  <a16:creationId xmlns:a16="http://schemas.microsoft.com/office/drawing/2014/main" id="{9086E121-73CF-493D-8DCC-48771C815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>
              <a:extLst>
                <a:ext uri="{FF2B5EF4-FFF2-40B4-BE49-F238E27FC236}">
                  <a16:creationId xmlns:a16="http://schemas.microsoft.com/office/drawing/2014/main" id="{E9428113-4BF9-4B32-A3DA-ABBC455B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55" name="Oval 12">
              <a:extLst>
                <a:ext uri="{FF2B5EF4-FFF2-40B4-BE49-F238E27FC236}">
                  <a16:creationId xmlns:a16="http://schemas.microsoft.com/office/drawing/2014/main" id="{4F198C6E-0128-4592-9794-AFC44851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>
              <a:extLst>
                <a:ext uri="{FF2B5EF4-FFF2-40B4-BE49-F238E27FC236}">
                  <a16:creationId xmlns:a16="http://schemas.microsoft.com/office/drawing/2014/main" id="{A611941F-4BF0-4438-9CC0-9A51B6E3C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>
                <a:extLst>
                  <a:ext uri="{FF2B5EF4-FFF2-40B4-BE49-F238E27FC236}">
                    <a16:creationId xmlns:a16="http://schemas.microsoft.com/office/drawing/2014/main" id="{12A2D087-81A2-418A-966C-834FF7826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>
                <a:extLst>
                  <a:ext uri="{FF2B5EF4-FFF2-40B4-BE49-F238E27FC236}">
                    <a16:creationId xmlns:a16="http://schemas.microsoft.com/office/drawing/2014/main" id="{A0506B75-C4A7-4011-9E8A-6FBFC0C8F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>
                <a:extLst>
                  <a:ext uri="{FF2B5EF4-FFF2-40B4-BE49-F238E27FC236}">
                    <a16:creationId xmlns:a16="http://schemas.microsoft.com/office/drawing/2014/main" id="{4421A723-6B2C-40A1-AAC2-93D5A7C16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>
              <a:extLst>
                <a:ext uri="{FF2B5EF4-FFF2-40B4-BE49-F238E27FC236}">
                  <a16:creationId xmlns:a16="http://schemas.microsoft.com/office/drawing/2014/main" id="{A673E55E-E0C2-4DC3-83A2-D0226A54F29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>
                <a:extLst>
                  <a:ext uri="{FF2B5EF4-FFF2-40B4-BE49-F238E27FC236}">
                    <a16:creationId xmlns:a16="http://schemas.microsoft.com/office/drawing/2014/main" id="{96F810C7-F070-4E8C-8398-DB9627814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>
                <a:extLst>
                  <a:ext uri="{FF2B5EF4-FFF2-40B4-BE49-F238E27FC236}">
                    <a16:creationId xmlns:a16="http://schemas.microsoft.com/office/drawing/2014/main" id="{8F12342D-87D2-49B8-A34F-BA3A0C287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>
                <a:extLst>
                  <a:ext uri="{FF2B5EF4-FFF2-40B4-BE49-F238E27FC236}">
                    <a16:creationId xmlns:a16="http://schemas.microsoft.com/office/drawing/2014/main" id="{E5FE375E-3F20-4E87-A03D-716418DD1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>
            <a:extLst>
              <a:ext uri="{FF2B5EF4-FFF2-40B4-BE49-F238E27FC236}">
                <a16:creationId xmlns:a16="http://schemas.microsoft.com/office/drawing/2014/main" id="{334B0804-565C-45B1-AA26-59B58FA0DB21}"/>
              </a:ext>
            </a:extLst>
          </p:cNvPr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>
            <a:extLst>
              <a:ext uri="{FF2B5EF4-FFF2-40B4-BE49-F238E27FC236}">
                <a16:creationId xmlns:a16="http://schemas.microsoft.com/office/drawing/2014/main" id="{C8156EA4-7984-4B2A-A74B-24E7031B1D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>
            <a:extLst>
              <a:ext uri="{FF2B5EF4-FFF2-40B4-BE49-F238E27FC236}">
                <a16:creationId xmlns:a16="http://schemas.microsoft.com/office/drawing/2014/main" id="{9F4D0712-2741-438B-BC51-B1FDD07425F1}"/>
              </a:ext>
            </a:extLst>
          </p:cNvPr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>
            <a:extLst>
              <a:ext uri="{FF2B5EF4-FFF2-40B4-BE49-F238E27FC236}">
                <a16:creationId xmlns:a16="http://schemas.microsoft.com/office/drawing/2014/main" id="{FD0628A7-D7EA-4B32-A438-03EDDDC62915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>
              <a:extLst>
                <a:ext uri="{FF2B5EF4-FFF2-40B4-BE49-F238E27FC236}">
                  <a16:creationId xmlns:a16="http://schemas.microsoft.com/office/drawing/2014/main" id="{85F348C6-5AC6-4508-8595-7F6D61FA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>
              <a:extLst>
                <a:ext uri="{FF2B5EF4-FFF2-40B4-BE49-F238E27FC236}">
                  <a16:creationId xmlns:a16="http://schemas.microsoft.com/office/drawing/2014/main" id="{9708BF8F-D5E3-4974-98F7-9F34A34F5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>
              <a:extLst>
                <a:ext uri="{FF2B5EF4-FFF2-40B4-BE49-F238E27FC236}">
                  <a16:creationId xmlns:a16="http://schemas.microsoft.com/office/drawing/2014/main" id="{9240F3E9-54E9-4A58-A741-E340FC7AA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>
              <a:extLst>
                <a:ext uri="{FF2B5EF4-FFF2-40B4-BE49-F238E27FC236}">
                  <a16:creationId xmlns:a16="http://schemas.microsoft.com/office/drawing/2014/main" id="{39395EBE-9969-411B-9108-E42363C0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42" name="Oval 26">
              <a:extLst>
                <a:ext uri="{FF2B5EF4-FFF2-40B4-BE49-F238E27FC236}">
                  <a16:creationId xmlns:a16="http://schemas.microsoft.com/office/drawing/2014/main" id="{2CA6CAA4-0FE1-4980-B11A-55C34952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>
              <a:extLst>
                <a:ext uri="{FF2B5EF4-FFF2-40B4-BE49-F238E27FC236}">
                  <a16:creationId xmlns:a16="http://schemas.microsoft.com/office/drawing/2014/main" id="{5AF8A65E-939D-42C6-AD9C-27E92EBC2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>
                <a:extLst>
                  <a:ext uri="{FF2B5EF4-FFF2-40B4-BE49-F238E27FC236}">
                    <a16:creationId xmlns:a16="http://schemas.microsoft.com/office/drawing/2014/main" id="{35DDC79A-4504-49CE-B51A-A579CD93B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>
                <a:extLst>
                  <a:ext uri="{FF2B5EF4-FFF2-40B4-BE49-F238E27FC236}">
                    <a16:creationId xmlns:a16="http://schemas.microsoft.com/office/drawing/2014/main" id="{44C55CF1-4B01-421F-BB9F-2B9671177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>
                <a:extLst>
                  <a:ext uri="{FF2B5EF4-FFF2-40B4-BE49-F238E27FC236}">
                    <a16:creationId xmlns:a16="http://schemas.microsoft.com/office/drawing/2014/main" id="{7C577810-7C86-4D39-8B3B-DDDE62975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>
              <a:extLst>
                <a:ext uri="{FF2B5EF4-FFF2-40B4-BE49-F238E27FC236}">
                  <a16:creationId xmlns:a16="http://schemas.microsoft.com/office/drawing/2014/main" id="{8FD48292-54EB-4DD7-8E32-5C72818DAFA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>
                <a:extLst>
                  <a:ext uri="{FF2B5EF4-FFF2-40B4-BE49-F238E27FC236}">
                    <a16:creationId xmlns:a16="http://schemas.microsoft.com/office/drawing/2014/main" id="{4A53E9AD-C4C6-4127-95F9-2453355D5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>
                <a:extLst>
                  <a:ext uri="{FF2B5EF4-FFF2-40B4-BE49-F238E27FC236}">
                    <a16:creationId xmlns:a16="http://schemas.microsoft.com/office/drawing/2014/main" id="{7A06DA87-49B6-435F-881E-CF94AAC3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>
                <a:extLst>
                  <a:ext uri="{FF2B5EF4-FFF2-40B4-BE49-F238E27FC236}">
                    <a16:creationId xmlns:a16="http://schemas.microsoft.com/office/drawing/2014/main" id="{8EFDA5C3-D693-4CCA-8BBA-CC8081064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>
            <a:extLst>
              <a:ext uri="{FF2B5EF4-FFF2-40B4-BE49-F238E27FC236}">
                <a16:creationId xmlns:a16="http://schemas.microsoft.com/office/drawing/2014/main" id="{41A47BC5-36F2-444D-9885-784712F8C8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>
            <a:extLst>
              <a:ext uri="{FF2B5EF4-FFF2-40B4-BE49-F238E27FC236}">
                <a16:creationId xmlns:a16="http://schemas.microsoft.com/office/drawing/2014/main" id="{24067030-EE60-4792-A2AC-77D01BB2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>
            <a:extLst>
              <a:ext uri="{FF2B5EF4-FFF2-40B4-BE49-F238E27FC236}">
                <a16:creationId xmlns:a16="http://schemas.microsoft.com/office/drawing/2014/main" id="{6C36C656-C7A5-49E8-B314-C41623C0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>
            <a:extLst>
              <a:ext uri="{FF2B5EF4-FFF2-40B4-BE49-F238E27FC236}">
                <a16:creationId xmlns:a16="http://schemas.microsoft.com/office/drawing/2014/main" id="{9CD4635E-CB3D-4AED-AA2D-8A7C9D3D53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>
            <a:extLst>
              <a:ext uri="{FF2B5EF4-FFF2-40B4-BE49-F238E27FC236}">
                <a16:creationId xmlns:a16="http://schemas.microsoft.com/office/drawing/2014/main" id="{291786DC-7D0A-4322-B661-5B34658EE327}"/>
              </a:ext>
            </a:extLst>
          </p:cNvPr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>
            <a:extLst>
              <a:ext uri="{FF2B5EF4-FFF2-40B4-BE49-F238E27FC236}">
                <a16:creationId xmlns:a16="http://schemas.microsoft.com/office/drawing/2014/main" id="{C4AF6749-EDE4-4177-BF45-D29D83564C1E}"/>
              </a:ext>
            </a:extLst>
          </p:cNvPr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>
              <a:extLst>
                <a:ext uri="{FF2B5EF4-FFF2-40B4-BE49-F238E27FC236}">
                  <a16:creationId xmlns:a16="http://schemas.microsoft.com/office/drawing/2014/main" id="{9772ED81-502F-4F2B-9334-89A52BC2C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>
              <a:extLst>
                <a:ext uri="{FF2B5EF4-FFF2-40B4-BE49-F238E27FC236}">
                  <a16:creationId xmlns:a16="http://schemas.microsoft.com/office/drawing/2014/main" id="{B73BCB0F-C810-4E89-8F16-90E6C9EAB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>
              <a:extLst>
                <a:ext uri="{FF2B5EF4-FFF2-40B4-BE49-F238E27FC236}">
                  <a16:creationId xmlns:a16="http://schemas.microsoft.com/office/drawing/2014/main" id="{A7783D05-8F70-42D9-8061-8B28C31BC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>
              <a:extLst>
                <a:ext uri="{FF2B5EF4-FFF2-40B4-BE49-F238E27FC236}">
                  <a16:creationId xmlns:a16="http://schemas.microsoft.com/office/drawing/2014/main" id="{AF8861E8-A749-457F-9CCD-22310EDC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29" name="Oval 40">
              <a:extLst>
                <a:ext uri="{FF2B5EF4-FFF2-40B4-BE49-F238E27FC236}">
                  <a16:creationId xmlns:a16="http://schemas.microsoft.com/office/drawing/2014/main" id="{7D449144-D869-4C87-BD40-239DAE9DD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>
              <a:extLst>
                <a:ext uri="{FF2B5EF4-FFF2-40B4-BE49-F238E27FC236}">
                  <a16:creationId xmlns:a16="http://schemas.microsoft.com/office/drawing/2014/main" id="{8B9E9A1B-CF4B-4774-B5CE-EE05FBF98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>
                <a:extLst>
                  <a:ext uri="{FF2B5EF4-FFF2-40B4-BE49-F238E27FC236}">
                    <a16:creationId xmlns:a16="http://schemas.microsoft.com/office/drawing/2014/main" id="{15ED76EF-EF09-4A92-9D23-79671B8C4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>
                <a:extLst>
                  <a:ext uri="{FF2B5EF4-FFF2-40B4-BE49-F238E27FC236}">
                    <a16:creationId xmlns:a16="http://schemas.microsoft.com/office/drawing/2014/main" id="{A331275B-607B-48EB-A531-E3FFAE3CF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>
                <a:extLst>
                  <a:ext uri="{FF2B5EF4-FFF2-40B4-BE49-F238E27FC236}">
                    <a16:creationId xmlns:a16="http://schemas.microsoft.com/office/drawing/2014/main" id="{2CE46E14-47B9-48B2-8B48-02F971D1A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>
              <a:extLst>
                <a:ext uri="{FF2B5EF4-FFF2-40B4-BE49-F238E27FC236}">
                  <a16:creationId xmlns:a16="http://schemas.microsoft.com/office/drawing/2014/main" id="{4C3A70E3-DD29-4C94-9BC5-8A0528E8AC2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>
                <a:extLst>
                  <a:ext uri="{FF2B5EF4-FFF2-40B4-BE49-F238E27FC236}">
                    <a16:creationId xmlns:a16="http://schemas.microsoft.com/office/drawing/2014/main" id="{D36858B3-C2DD-445D-BDAC-50AC6ACE1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>
                <a:extLst>
                  <a:ext uri="{FF2B5EF4-FFF2-40B4-BE49-F238E27FC236}">
                    <a16:creationId xmlns:a16="http://schemas.microsoft.com/office/drawing/2014/main" id="{547A7F54-85DF-4174-B5C8-3D11D74E6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>
                <a:extLst>
                  <a:ext uri="{FF2B5EF4-FFF2-40B4-BE49-F238E27FC236}">
                    <a16:creationId xmlns:a16="http://schemas.microsoft.com/office/drawing/2014/main" id="{8660CF77-FD0C-44EA-A0F5-C37D3A12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>
            <a:extLst>
              <a:ext uri="{FF2B5EF4-FFF2-40B4-BE49-F238E27FC236}">
                <a16:creationId xmlns:a16="http://schemas.microsoft.com/office/drawing/2014/main" id="{10039F21-DE66-4C5A-B637-4A11E8A34ECD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>
              <a:extLst>
                <a:ext uri="{FF2B5EF4-FFF2-40B4-BE49-F238E27FC236}">
                  <a16:creationId xmlns:a16="http://schemas.microsoft.com/office/drawing/2014/main" id="{4BC8B347-0FFF-4ADD-93D9-9915D8825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>
              <a:extLst>
                <a:ext uri="{FF2B5EF4-FFF2-40B4-BE49-F238E27FC236}">
                  <a16:creationId xmlns:a16="http://schemas.microsoft.com/office/drawing/2014/main" id="{8E4CBC1B-12ED-4445-9DF5-0329FA645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>
              <a:extLst>
                <a:ext uri="{FF2B5EF4-FFF2-40B4-BE49-F238E27FC236}">
                  <a16:creationId xmlns:a16="http://schemas.microsoft.com/office/drawing/2014/main" id="{BCAB1E55-B4CB-48DB-AD91-13457A218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>
              <a:extLst>
                <a:ext uri="{FF2B5EF4-FFF2-40B4-BE49-F238E27FC236}">
                  <a16:creationId xmlns:a16="http://schemas.microsoft.com/office/drawing/2014/main" id="{C9FF0FFF-C670-4EF9-AD60-6B417771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16" name="Oval 68">
              <a:extLst>
                <a:ext uri="{FF2B5EF4-FFF2-40B4-BE49-F238E27FC236}">
                  <a16:creationId xmlns:a16="http://schemas.microsoft.com/office/drawing/2014/main" id="{8311F0F9-D1CC-4928-81AA-4504DB80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>
              <a:extLst>
                <a:ext uri="{FF2B5EF4-FFF2-40B4-BE49-F238E27FC236}">
                  <a16:creationId xmlns:a16="http://schemas.microsoft.com/office/drawing/2014/main" id="{0C8C7277-CBEA-45E0-848F-46CC65421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>
                <a:extLst>
                  <a:ext uri="{FF2B5EF4-FFF2-40B4-BE49-F238E27FC236}">
                    <a16:creationId xmlns:a16="http://schemas.microsoft.com/office/drawing/2014/main" id="{96530EEF-43CD-489C-B440-881E74F59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>
                <a:extLst>
                  <a:ext uri="{FF2B5EF4-FFF2-40B4-BE49-F238E27FC236}">
                    <a16:creationId xmlns:a16="http://schemas.microsoft.com/office/drawing/2014/main" id="{B9A10EA2-7C4E-41E2-AE5D-C1AD556F8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>
                <a:extLst>
                  <a:ext uri="{FF2B5EF4-FFF2-40B4-BE49-F238E27FC236}">
                    <a16:creationId xmlns:a16="http://schemas.microsoft.com/office/drawing/2014/main" id="{DB7B066D-1F5D-4003-ACAF-15CDB11F0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>
              <a:extLst>
                <a:ext uri="{FF2B5EF4-FFF2-40B4-BE49-F238E27FC236}">
                  <a16:creationId xmlns:a16="http://schemas.microsoft.com/office/drawing/2014/main" id="{4EA7FA75-C583-4389-AEC0-7E6F78B4D9F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>
                <a:extLst>
                  <a:ext uri="{FF2B5EF4-FFF2-40B4-BE49-F238E27FC236}">
                    <a16:creationId xmlns:a16="http://schemas.microsoft.com/office/drawing/2014/main" id="{EAC59763-0AE4-4896-B306-A75128160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>
                <a:extLst>
                  <a:ext uri="{FF2B5EF4-FFF2-40B4-BE49-F238E27FC236}">
                    <a16:creationId xmlns:a16="http://schemas.microsoft.com/office/drawing/2014/main" id="{E57D0F5E-7ECA-41C4-8797-7B83F58EF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>
                <a:extLst>
                  <a:ext uri="{FF2B5EF4-FFF2-40B4-BE49-F238E27FC236}">
                    <a16:creationId xmlns:a16="http://schemas.microsoft.com/office/drawing/2014/main" id="{F7B09F45-F15D-4F2B-88CC-262A8BB76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>
            <a:extLst>
              <a:ext uri="{FF2B5EF4-FFF2-40B4-BE49-F238E27FC236}">
                <a16:creationId xmlns:a16="http://schemas.microsoft.com/office/drawing/2014/main" id="{E1C25A01-7E2D-4415-A182-0C7825B8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Gill Sans MT" panose="020B0502020104020203" pitchFamily="34" charset="0"/>
              </a:rPr>
              <a:t>Each router contains a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flow table </a:t>
            </a:r>
            <a:r>
              <a:rPr lang="en-US" altLang="en-US">
                <a:latin typeface="Gill Sans MT" panose="020B0502020104020203" pitchFamily="34" charset="0"/>
              </a:rPr>
              <a:t>that is computed and distributed by a </a:t>
            </a:r>
            <a:r>
              <a:rPr lang="en-US" altLang="en-US" i="1">
                <a:latin typeface="Gill Sans MT" panose="020B0502020104020203" pitchFamily="34" charset="0"/>
              </a:rPr>
              <a:t>logically centralized </a:t>
            </a:r>
            <a:r>
              <a:rPr lang="en-US" altLang="en-US">
                <a:latin typeface="Gill Sans MT" panose="020B0502020104020203" pitchFamily="34" charset="0"/>
              </a:rPr>
              <a:t>routing controller</a:t>
            </a:r>
          </a:p>
        </p:txBody>
      </p:sp>
      <p:grpSp>
        <p:nvGrpSpPr>
          <p:cNvPr id="116777" name="Group 115">
            <a:extLst>
              <a:ext uri="{FF2B5EF4-FFF2-40B4-BE49-F238E27FC236}">
                <a16:creationId xmlns:a16="http://schemas.microsoft.com/office/drawing/2014/main" id="{A0139612-23EF-41BC-8DAA-E8B79886ED0B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>
              <a:extLst>
                <a:ext uri="{FF2B5EF4-FFF2-40B4-BE49-F238E27FC236}">
                  <a16:creationId xmlns:a16="http://schemas.microsoft.com/office/drawing/2014/main" id="{38935120-8C54-4DF9-B111-9D1BCA37D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>
              <a:extLst>
                <a:ext uri="{FF2B5EF4-FFF2-40B4-BE49-F238E27FC236}">
                  <a16:creationId xmlns:a16="http://schemas.microsoft.com/office/drawing/2014/main" id="{F93DB7EE-FE1A-4F12-B450-C8E578473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>
              <a:extLst>
                <a:ext uri="{FF2B5EF4-FFF2-40B4-BE49-F238E27FC236}">
                  <a16:creationId xmlns:a16="http://schemas.microsoft.com/office/drawing/2014/main" id="{2FBF634E-6BFC-43E9-8FB4-8184738FD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>
              <a:extLst>
                <a:ext uri="{FF2B5EF4-FFF2-40B4-BE49-F238E27FC236}">
                  <a16:creationId xmlns:a16="http://schemas.microsoft.com/office/drawing/2014/main" id="{261118A6-C2CD-4842-BF6F-E49FD3F58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>
              <a:extLst>
                <a:ext uri="{FF2B5EF4-FFF2-40B4-BE49-F238E27FC236}">
                  <a16:creationId xmlns:a16="http://schemas.microsoft.com/office/drawing/2014/main" id="{92F6AC5D-288E-4E2F-A553-395FB2DE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>
            <a:extLst>
              <a:ext uri="{FF2B5EF4-FFF2-40B4-BE49-F238E27FC236}">
                <a16:creationId xmlns:a16="http://schemas.microsoft.com/office/drawing/2014/main" id="{FCE94B7E-1556-4272-8FB5-B9011BD01961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>
              <a:extLst>
                <a:ext uri="{FF2B5EF4-FFF2-40B4-BE49-F238E27FC236}">
                  <a16:creationId xmlns:a16="http://schemas.microsoft.com/office/drawing/2014/main" id="{FC361C7F-62FB-44AA-9C3C-1675EC3C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4DC70B3-BDCC-4A02-ABA0-B3B0F4EB02FE}"/>
                </a:ext>
              </a:extLst>
            </p:cNvPr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B2A0994-0194-48C3-90B8-42729A2A0A87}"/>
                </a:ext>
              </a:extLst>
            </p:cNvPr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>
              <a:extLst>
                <a:ext uri="{FF2B5EF4-FFF2-40B4-BE49-F238E27FC236}">
                  <a16:creationId xmlns:a16="http://schemas.microsoft.com/office/drawing/2014/main" id="{46ED780C-71BA-44CF-96D5-0F1881CD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>
              <a:extLst>
                <a:ext uri="{FF2B5EF4-FFF2-40B4-BE49-F238E27FC236}">
                  <a16:creationId xmlns:a16="http://schemas.microsoft.com/office/drawing/2014/main" id="{ECC6DF8D-8C28-451A-9E57-04CBA114A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>
              <a:extLst>
                <a:ext uri="{FF2B5EF4-FFF2-40B4-BE49-F238E27FC236}">
                  <a16:creationId xmlns:a16="http://schemas.microsoft.com/office/drawing/2014/main" id="{636F60E0-2964-4E5B-9C90-EA39DC0A0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>
              <a:extLst>
                <a:ext uri="{FF2B5EF4-FFF2-40B4-BE49-F238E27FC236}">
                  <a16:creationId xmlns:a16="http://schemas.microsoft.com/office/drawing/2014/main" id="{6F65B9AD-AF41-427A-A135-2DA30AC4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>
              <a:extLst>
                <a:ext uri="{FF2B5EF4-FFF2-40B4-BE49-F238E27FC236}">
                  <a16:creationId xmlns:a16="http://schemas.microsoft.com/office/drawing/2014/main" id="{1D3A8461-8DC8-407D-BF4C-B713F73D3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>
              <a:extLst>
                <a:ext uri="{FF2B5EF4-FFF2-40B4-BE49-F238E27FC236}">
                  <a16:creationId xmlns:a16="http://schemas.microsoft.com/office/drawing/2014/main" id="{6CC78E7C-D226-4CD6-9FC4-127065EA8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B797EB17-481C-425C-989A-B2442773F2AD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5FE8C3CD-9C3C-447F-A9B0-333FB7533024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5A472205-BF57-49CA-B89C-DCCADCF6ADE8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C90A5699-7BE5-48F9-9B3B-13F23F687D32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B5C81550-34BB-4626-B2C7-2DF413ADAF43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ED11B6C8-C293-449C-ABB7-5B673066CEF7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7414B201-36C0-489E-99FD-775E787FD1EE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F76CC73E-9192-4D63-AA23-68EE3AF27CEE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A0C6EBA3-A23E-4010-BD11-133998066920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5A0DD0B-CF31-4F80-B902-1CE6B7C2689B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>
                <a:extLst>
                  <a:ext uri="{FF2B5EF4-FFF2-40B4-BE49-F238E27FC236}">
                    <a16:creationId xmlns:a16="http://schemas.microsoft.com/office/drawing/2014/main" id="{5F218A21-4016-4B10-9453-3FF18CD11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>
                  <a:extLst>
                    <a:ext uri="{FF2B5EF4-FFF2-40B4-BE49-F238E27FC236}">
                      <a16:creationId xmlns:a16="http://schemas.microsoft.com/office/drawing/2014/main" id="{DE49C266-0F60-4830-ABE3-DFD0CC0BD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>
                  <a:extLst>
                    <a:ext uri="{FF2B5EF4-FFF2-40B4-BE49-F238E27FC236}">
                      <a16:creationId xmlns:a16="http://schemas.microsoft.com/office/drawing/2014/main" id="{34833875-C2CA-4291-BD81-9564873E7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>
                  <a:extLst>
                    <a:ext uri="{FF2B5EF4-FFF2-40B4-BE49-F238E27FC236}">
                      <a16:creationId xmlns:a16="http://schemas.microsoft.com/office/drawing/2014/main" id="{C56C3F4C-05BA-43AF-866A-489DC5C1C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>
                <a:extLst>
                  <a:ext uri="{FF2B5EF4-FFF2-40B4-BE49-F238E27FC236}">
                    <a16:creationId xmlns:a16="http://schemas.microsoft.com/office/drawing/2014/main" id="{E8065AD0-6396-47FF-9E1C-BC483FAD24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>
                  <a:extLst>
                    <a:ext uri="{FF2B5EF4-FFF2-40B4-BE49-F238E27FC236}">
                      <a16:creationId xmlns:a16="http://schemas.microsoft.com/office/drawing/2014/main" id="{F87E2EFC-5DD3-4EEC-A2AB-55684B5D9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>
                  <a:extLst>
                    <a:ext uri="{FF2B5EF4-FFF2-40B4-BE49-F238E27FC236}">
                      <a16:creationId xmlns:a16="http://schemas.microsoft.com/office/drawing/2014/main" id="{0F3668C8-1C84-4250-83FD-488A2F3C7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>
                  <a:extLst>
                    <a:ext uri="{FF2B5EF4-FFF2-40B4-BE49-F238E27FC236}">
                      <a16:creationId xmlns:a16="http://schemas.microsoft.com/office/drawing/2014/main" id="{86DB4C46-F9BE-4E06-832F-0914AD0EE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>
                <a:extLst>
                  <a:ext uri="{FF2B5EF4-FFF2-40B4-BE49-F238E27FC236}">
                    <a16:creationId xmlns:a16="http://schemas.microsoft.com/office/drawing/2014/main" id="{32042163-8532-4818-A783-4A4E14F835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>
                  <a:extLst>
                    <a:ext uri="{FF2B5EF4-FFF2-40B4-BE49-F238E27FC236}">
                      <a16:creationId xmlns:a16="http://schemas.microsoft.com/office/drawing/2014/main" id="{0675ADDB-A1E1-40E0-9C36-3C3A4A8E3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>
                  <a:extLst>
                    <a:ext uri="{FF2B5EF4-FFF2-40B4-BE49-F238E27FC236}">
                      <a16:creationId xmlns:a16="http://schemas.microsoft.com/office/drawing/2014/main" id="{CEE7B724-B958-4C09-BC9C-70A33056D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>
                  <a:extLst>
                    <a:ext uri="{FF2B5EF4-FFF2-40B4-BE49-F238E27FC236}">
                      <a16:creationId xmlns:a16="http://schemas.microsoft.com/office/drawing/2014/main" id="{C7C1C45D-5C3C-4A01-A2D9-6019FD5FE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>
              <a:extLst>
                <a:ext uri="{FF2B5EF4-FFF2-40B4-BE49-F238E27FC236}">
                  <a16:creationId xmlns:a16="http://schemas.microsoft.com/office/drawing/2014/main" id="{117735D4-B505-4A92-9C29-4927D974E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B27045C5-FE9E-49CA-87D9-D1B09668DCB7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57A8446D-1578-4F99-9E91-308F3445B5A4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4B190C7B-AB2D-4C52-8761-4F92822D620E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3A1FF91-CBAA-43EE-90D9-8EE0AF63AAD0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B937E404-123F-4557-AAD6-1978020E7D76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7DBAA8FA-B1D5-471D-9C17-6208340409CC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155BBF2D-DF2E-4C73-BC91-CF3E052A0170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341AFC4F-96C5-4466-8C85-AE645F58559E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247D4AB4-AA9D-4B26-B1EE-1FD96E6C6E05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376CAAEC-AEC7-4899-81ED-3B7F6967794B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>
                <a:extLst>
                  <a:ext uri="{FF2B5EF4-FFF2-40B4-BE49-F238E27FC236}">
                    <a16:creationId xmlns:a16="http://schemas.microsoft.com/office/drawing/2014/main" id="{9DEE0FCB-89DD-40CC-B052-CAAA71FB4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>
                  <a:extLst>
                    <a:ext uri="{FF2B5EF4-FFF2-40B4-BE49-F238E27FC236}">
                      <a16:creationId xmlns:a16="http://schemas.microsoft.com/office/drawing/2014/main" id="{417C36FA-F8E2-4B82-9950-59BB2E720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>
                  <a:extLst>
                    <a:ext uri="{FF2B5EF4-FFF2-40B4-BE49-F238E27FC236}">
                      <a16:creationId xmlns:a16="http://schemas.microsoft.com/office/drawing/2014/main" id="{6B04A3DD-7A69-406E-8974-4A874765F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>
                  <a:extLst>
                    <a:ext uri="{FF2B5EF4-FFF2-40B4-BE49-F238E27FC236}">
                      <a16:creationId xmlns:a16="http://schemas.microsoft.com/office/drawing/2014/main" id="{4E737854-0044-4EB1-B8BD-94BCC5D7B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>
                <a:extLst>
                  <a:ext uri="{FF2B5EF4-FFF2-40B4-BE49-F238E27FC236}">
                    <a16:creationId xmlns:a16="http://schemas.microsoft.com/office/drawing/2014/main" id="{27CFF8E0-1146-48EC-8117-DBDAB8038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>
                  <a:extLst>
                    <a:ext uri="{FF2B5EF4-FFF2-40B4-BE49-F238E27FC236}">
                      <a16:creationId xmlns:a16="http://schemas.microsoft.com/office/drawing/2014/main" id="{93B3C2AE-6E84-4008-8D54-272802CA7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>
                  <a:extLst>
                    <a:ext uri="{FF2B5EF4-FFF2-40B4-BE49-F238E27FC236}">
                      <a16:creationId xmlns:a16="http://schemas.microsoft.com/office/drawing/2014/main" id="{CCFB427F-F95D-4D26-A0A4-55DBAADC4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>
                  <a:extLst>
                    <a:ext uri="{FF2B5EF4-FFF2-40B4-BE49-F238E27FC236}">
                      <a16:creationId xmlns:a16="http://schemas.microsoft.com/office/drawing/2014/main" id="{EA61E6F3-569D-42E6-A42C-9AE7ACEDF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>
                <a:extLst>
                  <a:ext uri="{FF2B5EF4-FFF2-40B4-BE49-F238E27FC236}">
                    <a16:creationId xmlns:a16="http://schemas.microsoft.com/office/drawing/2014/main" id="{9A9B8AE5-2C1D-48B4-9E91-231B7D1EB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>
                  <a:extLst>
                    <a:ext uri="{FF2B5EF4-FFF2-40B4-BE49-F238E27FC236}">
                      <a16:creationId xmlns:a16="http://schemas.microsoft.com/office/drawing/2014/main" id="{12A8089D-B777-4C2B-A6D4-831F4E539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>
                  <a:extLst>
                    <a:ext uri="{FF2B5EF4-FFF2-40B4-BE49-F238E27FC236}">
                      <a16:creationId xmlns:a16="http://schemas.microsoft.com/office/drawing/2014/main" id="{4D180E00-7321-4824-8ED6-65B1E0317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>
                  <a:extLst>
                    <a:ext uri="{FF2B5EF4-FFF2-40B4-BE49-F238E27FC236}">
                      <a16:creationId xmlns:a16="http://schemas.microsoft.com/office/drawing/2014/main" id="{0BC98692-A405-463A-998F-FE56DBE33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>
              <a:extLst>
                <a:ext uri="{FF2B5EF4-FFF2-40B4-BE49-F238E27FC236}">
                  <a16:creationId xmlns:a16="http://schemas.microsoft.com/office/drawing/2014/main" id="{22AD0FCC-9857-4918-8D43-D6AE828AD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A1FE233-A91E-4A91-8ED0-6FB59B4A526E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5874E9B6-C3C3-423C-80F9-2253FCFFB91F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307081F-6DCE-4E71-957D-971E9EF9FC44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5848DB9-422C-4BD5-9CE0-A622A5180526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9BAB91FA-70FA-45A0-B49D-D6ED3DDD67E8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78BB7F9-A181-4650-8E13-2B65B6D48598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08E72626-1E5F-48B4-9A08-AAA944C9008B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BFAF63CC-70BB-4740-B0ED-567149B77A6A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58CAB22-0CEE-47D5-8D46-BE7605A44DF1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B46C8571-F599-47BD-904C-B58B7DA64ACB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>
                <a:extLst>
                  <a:ext uri="{FF2B5EF4-FFF2-40B4-BE49-F238E27FC236}">
                    <a16:creationId xmlns:a16="http://schemas.microsoft.com/office/drawing/2014/main" id="{800B4457-E2BA-4B7A-BB3D-EED671C74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>
                  <a:extLst>
                    <a:ext uri="{FF2B5EF4-FFF2-40B4-BE49-F238E27FC236}">
                      <a16:creationId xmlns:a16="http://schemas.microsoft.com/office/drawing/2014/main" id="{AE94C2C2-BD01-4C79-8353-40293E668D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>
                  <a:extLst>
                    <a:ext uri="{FF2B5EF4-FFF2-40B4-BE49-F238E27FC236}">
                      <a16:creationId xmlns:a16="http://schemas.microsoft.com/office/drawing/2014/main" id="{82F25AEA-B307-406C-A361-4EC990D6D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>
                  <a:extLst>
                    <a:ext uri="{FF2B5EF4-FFF2-40B4-BE49-F238E27FC236}">
                      <a16:creationId xmlns:a16="http://schemas.microsoft.com/office/drawing/2014/main" id="{27739F80-A121-4116-912B-4E82C063D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>
                <a:extLst>
                  <a:ext uri="{FF2B5EF4-FFF2-40B4-BE49-F238E27FC236}">
                    <a16:creationId xmlns:a16="http://schemas.microsoft.com/office/drawing/2014/main" id="{A80DEF40-FE63-4724-A38D-A8E2471D64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>
                  <a:extLst>
                    <a:ext uri="{FF2B5EF4-FFF2-40B4-BE49-F238E27FC236}">
                      <a16:creationId xmlns:a16="http://schemas.microsoft.com/office/drawing/2014/main" id="{6C1B62CC-6D4A-4EA5-BBB2-6C34B301E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>
                  <a:extLst>
                    <a:ext uri="{FF2B5EF4-FFF2-40B4-BE49-F238E27FC236}">
                      <a16:creationId xmlns:a16="http://schemas.microsoft.com/office/drawing/2014/main" id="{E5DD50C8-0723-421C-ABC3-3BC46621E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>
                  <a:extLst>
                    <a:ext uri="{FF2B5EF4-FFF2-40B4-BE49-F238E27FC236}">
                      <a16:creationId xmlns:a16="http://schemas.microsoft.com/office/drawing/2014/main" id="{AA3216B3-D5B3-4FED-A739-963D454E0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>
                <a:extLst>
                  <a:ext uri="{FF2B5EF4-FFF2-40B4-BE49-F238E27FC236}">
                    <a16:creationId xmlns:a16="http://schemas.microsoft.com/office/drawing/2014/main" id="{CBCED18B-D579-4A5D-93C0-7E210733C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>
                  <a:extLst>
                    <a:ext uri="{FF2B5EF4-FFF2-40B4-BE49-F238E27FC236}">
                      <a16:creationId xmlns:a16="http://schemas.microsoft.com/office/drawing/2014/main" id="{9BD5555F-C651-4504-AF21-674992600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>
                  <a:extLst>
                    <a:ext uri="{FF2B5EF4-FFF2-40B4-BE49-F238E27FC236}">
                      <a16:creationId xmlns:a16="http://schemas.microsoft.com/office/drawing/2014/main" id="{005A8E08-871A-43BC-8059-0AE7092A5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>
                  <a:extLst>
                    <a:ext uri="{FF2B5EF4-FFF2-40B4-BE49-F238E27FC236}">
                      <a16:creationId xmlns:a16="http://schemas.microsoft.com/office/drawing/2014/main" id="{95A3C401-1D3A-4F3C-922E-892C7DCB8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>
              <a:extLst>
                <a:ext uri="{FF2B5EF4-FFF2-40B4-BE49-F238E27FC236}">
                  <a16:creationId xmlns:a16="http://schemas.microsoft.com/office/drawing/2014/main" id="{B1DC6329-65E1-4C95-9E53-7A5F3D36C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>
              <a:extLst>
                <a:ext uri="{FF2B5EF4-FFF2-40B4-BE49-F238E27FC236}">
                  <a16:creationId xmlns:a16="http://schemas.microsoft.com/office/drawing/2014/main" id="{9665D924-A8F2-47F2-B361-3A8D108D2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>
              <a:extLst>
                <a:ext uri="{FF2B5EF4-FFF2-40B4-BE49-F238E27FC236}">
                  <a16:creationId xmlns:a16="http://schemas.microsoft.com/office/drawing/2014/main" id="{7CAEAA0B-7B14-43E3-911F-1C69213AF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>
              <a:extLst>
                <a:ext uri="{FF2B5EF4-FFF2-40B4-BE49-F238E27FC236}">
                  <a16:creationId xmlns:a16="http://schemas.microsoft.com/office/drawing/2014/main" id="{8E628563-95E7-44EF-9FA1-A4D958255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>
            <a:extLst>
              <a:ext uri="{FF2B5EF4-FFF2-40B4-BE49-F238E27FC236}">
                <a16:creationId xmlns:a16="http://schemas.microsoft.com/office/drawing/2014/main" id="{C122C567-79A9-48D3-A093-879B52018255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>
              <a:extLst>
                <a:ext uri="{FF2B5EF4-FFF2-40B4-BE49-F238E27FC236}">
                  <a16:creationId xmlns:a16="http://schemas.microsoft.com/office/drawing/2014/main" id="{0C6676DE-5330-404F-B7B8-FC050008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5DAFE5A-D437-4B5D-9CB1-C734D455CA7C}"/>
                </a:ext>
              </a:extLst>
            </p:cNvPr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367723A-7AF2-4106-987B-E1D8FE30D03F}"/>
                </a:ext>
              </a:extLst>
            </p:cNvPr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>
              <a:extLst>
                <a:ext uri="{FF2B5EF4-FFF2-40B4-BE49-F238E27FC236}">
                  <a16:creationId xmlns:a16="http://schemas.microsoft.com/office/drawing/2014/main" id="{796877AC-B272-4188-B1BE-075885A91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>
              <a:extLst>
                <a:ext uri="{FF2B5EF4-FFF2-40B4-BE49-F238E27FC236}">
                  <a16:creationId xmlns:a16="http://schemas.microsoft.com/office/drawing/2014/main" id="{7CCCCDC0-503B-4C76-9ED0-5F453ED63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>
              <a:extLst>
                <a:ext uri="{FF2B5EF4-FFF2-40B4-BE49-F238E27FC236}">
                  <a16:creationId xmlns:a16="http://schemas.microsoft.com/office/drawing/2014/main" id="{D6B9FE56-2FD5-4300-9DCB-E236D7C00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>
              <a:extLst>
                <a:ext uri="{FF2B5EF4-FFF2-40B4-BE49-F238E27FC236}">
                  <a16:creationId xmlns:a16="http://schemas.microsoft.com/office/drawing/2014/main" id="{4D62DF6B-5928-4E78-95B5-6B688E872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>
              <a:extLst>
                <a:ext uri="{FF2B5EF4-FFF2-40B4-BE49-F238E27FC236}">
                  <a16:creationId xmlns:a16="http://schemas.microsoft.com/office/drawing/2014/main" id="{4D5C6E7D-1CB0-4057-BC09-C06716C33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>
              <a:extLst>
                <a:ext uri="{FF2B5EF4-FFF2-40B4-BE49-F238E27FC236}">
                  <a16:creationId xmlns:a16="http://schemas.microsoft.com/office/drawing/2014/main" id="{ECA4402E-3D62-46FF-8114-E810E819C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>
              <a:extLst>
                <a:ext uri="{FF2B5EF4-FFF2-40B4-BE49-F238E27FC236}">
                  <a16:creationId xmlns:a16="http://schemas.microsoft.com/office/drawing/2014/main" id="{8F80D8C9-358A-4BEA-89AD-BF1ECD43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>
            <a:extLst>
              <a:ext uri="{FF2B5EF4-FFF2-40B4-BE49-F238E27FC236}">
                <a16:creationId xmlns:a16="http://schemas.microsoft.com/office/drawing/2014/main" id="{5E085429-4371-486E-9359-9616F67932B9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>
              <a:extLst>
                <a:ext uri="{FF2B5EF4-FFF2-40B4-BE49-F238E27FC236}">
                  <a16:creationId xmlns:a16="http://schemas.microsoft.com/office/drawing/2014/main" id="{7BDFDB27-94F7-4D8B-9CB4-B6EF46256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DAB8E5F-1FA8-4136-BEA1-EC690E042F89}"/>
                </a:ext>
              </a:extLst>
            </p:cNvPr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2ED40EE-E9B4-4717-ABFE-6B1144E57DA6}"/>
                </a:ext>
              </a:extLst>
            </p:cNvPr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>
              <a:extLst>
                <a:ext uri="{FF2B5EF4-FFF2-40B4-BE49-F238E27FC236}">
                  <a16:creationId xmlns:a16="http://schemas.microsoft.com/office/drawing/2014/main" id="{9B50E910-AE74-4BD8-8591-4D057A8E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>
              <a:extLst>
                <a:ext uri="{FF2B5EF4-FFF2-40B4-BE49-F238E27FC236}">
                  <a16:creationId xmlns:a16="http://schemas.microsoft.com/office/drawing/2014/main" id="{DC0ABDA2-976C-4392-B8E9-BBF183AC3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>
              <a:extLst>
                <a:ext uri="{FF2B5EF4-FFF2-40B4-BE49-F238E27FC236}">
                  <a16:creationId xmlns:a16="http://schemas.microsoft.com/office/drawing/2014/main" id="{F661F3A4-DDB7-4B90-B503-73351A0B8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>
              <a:extLst>
                <a:ext uri="{FF2B5EF4-FFF2-40B4-BE49-F238E27FC236}">
                  <a16:creationId xmlns:a16="http://schemas.microsoft.com/office/drawing/2014/main" id="{759A01A8-3AF7-45AB-9072-8F8B49AAD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>
              <a:extLst>
                <a:ext uri="{FF2B5EF4-FFF2-40B4-BE49-F238E27FC236}">
                  <a16:creationId xmlns:a16="http://schemas.microsoft.com/office/drawing/2014/main" id="{6149344F-304B-4DF4-BBB3-95EDF3323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>
              <a:extLst>
                <a:ext uri="{FF2B5EF4-FFF2-40B4-BE49-F238E27FC236}">
                  <a16:creationId xmlns:a16="http://schemas.microsoft.com/office/drawing/2014/main" id="{27587F5F-C143-447B-B61B-230038FE5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>
              <a:extLst>
                <a:ext uri="{FF2B5EF4-FFF2-40B4-BE49-F238E27FC236}">
                  <a16:creationId xmlns:a16="http://schemas.microsoft.com/office/drawing/2014/main" id="{2E802569-7996-4398-A7AD-8FC812F2C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>
            <a:extLst>
              <a:ext uri="{FF2B5EF4-FFF2-40B4-BE49-F238E27FC236}">
                <a16:creationId xmlns:a16="http://schemas.microsoft.com/office/drawing/2014/main" id="{6E6908EC-C9B9-44F8-9C29-4AB4D57EFDC2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>
              <a:extLst>
                <a:ext uri="{FF2B5EF4-FFF2-40B4-BE49-F238E27FC236}">
                  <a16:creationId xmlns:a16="http://schemas.microsoft.com/office/drawing/2014/main" id="{77115697-C173-46CD-A8E2-84D6A2191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3BE6543-3300-4140-AD21-572E434171F6}"/>
                </a:ext>
              </a:extLst>
            </p:cNvPr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7C196EC-D4BF-44E2-8B6B-72C44BAFFFC6}"/>
                </a:ext>
              </a:extLst>
            </p:cNvPr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>
              <a:extLst>
                <a:ext uri="{FF2B5EF4-FFF2-40B4-BE49-F238E27FC236}">
                  <a16:creationId xmlns:a16="http://schemas.microsoft.com/office/drawing/2014/main" id="{602A6F29-B9D6-4810-9F38-25086864C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>
              <a:extLst>
                <a:ext uri="{FF2B5EF4-FFF2-40B4-BE49-F238E27FC236}">
                  <a16:creationId xmlns:a16="http://schemas.microsoft.com/office/drawing/2014/main" id="{38AE7B42-A534-400E-88D0-96B76F8BB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>
              <a:extLst>
                <a:ext uri="{FF2B5EF4-FFF2-40B4-BE49-F238E27FC236}">
                  <a16:creationId xmlns:a16="http://schemas.microsoft.com/office/drawing/2014/main" id="{00FE75AB-E6F1-400E-B238-4BF15FE99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>
              <a:extLst>
                <a:ext uri="{FF2B5EF4-FFF2-40B4-BE49-F238E27FC236}">
                  <a16:creationId xmlns:a16="http://schemas.microsoft.com/office/drawing/2014/main" id="{36F8EA62-A8F4-4C7D-9906-AD93312CE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>
              <a:extLst>
                <a:ext uri="{FF2B5EF4-FFF2-40B4-BE49-F238E27FC236}">
                  <a16:creationId xmlns:a16="http://schemas.microsoft.com/office/drawing/2014/main" id="{0288CE66-6532-4154-B922-196BB93AB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>
              <a:extLst>
                <a:ext uri="{FF2B5EF4-FFF2-40B4-BE49-F238E27FC236}">
                  <a16:creationId xmlns:a16="http://schemas.microsoft.com/office/drawing/2014/main" id="{E7D86355-1BFB-4D31-B31F-906794521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>
              <a:extLst>
                <a:ext uri="{FF2B5EF4-FFF2-40B4-BE49-F238E27FC236}">
                  <a16:creationId xmlns:a16="http://schemas.microsoft.com/office/drawing/2014/main" id="{942D20FC-876C-4F41-ABA9-85478F5C6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>
            <a:extLst>
              <a:ext uri="{FF2B5EF4-FFF2-40B4-BE49-F238E27FC236}">
                <a16:creationId xmlns:a16="http://schemas.microsoft.com/office/drawing/2014/main" id="{868EEC3B-561F-4D15-8AC8-191299DB727E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>
              <a:extLst>
                <a:ext uri="{FF2B5EF4-FFF2-40B4-BE49-F238E27FC236}">
                  <a16:creationId xmlns:a16="http://schemas.microsoft.com/office/drawing/2014/main" id="{E7001793-074C-484B-AB2C-2BFA66FCD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BCDC460-3471-4965-BDFB-812860ECC28C}"/>
                </a:ext>
              </a:extLst>
            </p:cNvPr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28F1B176-38AC-4D33-A8E4-BA806C5C2F79}"/>
                </a:ext>
              </a:extLst>
            </p:cNvPr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>
              <a:extLst>
                <a:ext uri="{FF2B5EF4-FFF2-40B4-BE49-F238E27FC236}">
                  <a16:creationId xmlns:a16="http://schemas.microsoft.com/office/drawing/2014/main" id="{F41A6914-C9DC-4129-8978-D94F2A52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>
              <a:extLst>
                <a:ext uri="{FF2B5EF4-FFF2-40B4-BE49-F238E27FC236}">
                  <a16:creationId xmlns:a16="http://schemas.microsoft.com/office/drawing/2014/main" id="{1081BE60-5AF6-4751-8199-B2FA095E0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>
              <a:extLst>
                <a:ext uri="{FF2B5EF4-FFF2-40B4-BE49-F238E27FC236}">
                  <a16:creationId xmlns:a16="http://schemas.microsoft.com/office/drawing/2014/main" id="{7942420B-CF44-454E-9825-81338E886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>
              <a:extLst>
                <a:ext uri="{FF2B5EF4-FFF2-40B4-BE49-F238E27FC236}">
                  <a16:creationId xmlns:a16="http://schemas.microsoft.com/office/drawing/2014/main" id="{E4886D64-46B0-4748-A9FD-C2686B460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>
              <a:extLst>
                <a:ext uri="{FF2B5EF4-FFF2-40B4-BE49-F238E27FC236}">
                  <a16:creationId xmlns:a16="http://schemas.microsoft.com/office/drawing/2014/main" id="{B05202A9-E425-4F63-9F45-5E9582FD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>
              <a:extLst>
                <a:ext uri="{FF2B5EF4-FFF2-40B4-BE49-F238E27FC236}">
                  <a16:creationId xmlns:a16="http://schemas.microsoft.com/office/drawing/2014/main" id="{4691148F-F059-4713-AA22-4CD0E6D11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>
              <a:extLst>
                <a:ext uri="{FF2B5EF4-FFF2-40B4-BE49-F238E27FC236}">
                  <a16:creationId xmlns:a16="http://schemas.microsoft.com/office/drawing/2014/main" id="{BC4E7C34-CA11-4D29-AE0D-CE0F77E91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12410079-AF38-4F8B-A116-D610E3B8E95D}"/>
              </a:ext>
            </a:extLst>
          </p:cNvPr>
          <p:cNvCxnSpPr>
            <a:cxnSpLocks noChangeShapeType="1"/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6B76C24-9F55-4B94-AA45-B14775F75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06761121-03E0-45F1-9CF3-CF9354BA76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FDBBF833-8A1E-45C5-A570-F69B2CD52656}"/>
              </a:ext>
            </a:extLst>
          </p:cNvPr>
          <p:cNvCxnSpPr>
            <a:cxnSpLocks noChangeShapeType="1"/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>
            <a:extLst>
              <a:ext uri="{FF2B5EF4-FFF2-40B4-BE49-F238E27FC236}">
                <a16:creationId xmlns:a16="http://schemas.microsoft.com/office/drawing/2014/main" id="{D41F0B7B-6E09-4FFD-9BE6-B9103C5F66C3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>
              <a:extLst>
                <a:ext uri="{FF2B5EF4-FFF2-40B4-BE49-F238E27FC236}">
                  <a16:creationId xmlns:a16="http://schemas.microsoft.com/office/drawing/2014/main" id="{BA6937FB-A077-49E9-913C-7B3E202F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>
              <a:extLst>
                <a:ext uri="{FF2B5EF4-FFF2-40B4-BE49-F238E27FC236}">
                  <a16:creationId xmlns:a16="http://schemas.microsoft.com/office/drawing/2014/main" id="{DA599DF3-80E1-4EAE-BB38-EB4518472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>
              <a:extLst>
                <a:ext uri="{FF2B5EF4-FFF2-40B4-BE49-F238E27FC236}">
                  <a16:creationId xmlns:a16="http://schemas.microsoft.com/office/drawing/2014/main" id="{C25C7A50-3526-40CA-A553-0A2450661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>
              <a:extLst>
                <a:ext uri="{FF2B5EF4-FFF2-40B4-BE49-F238E27FC236}">
                  <a16:creationId xmlns:a16="http://schemas.microsoft.com/office/drawing/2014/main" id="{6CE80579-B6E0-4142-89F4-1D54C0574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>
              <a:extLst>
                <a:ext uri="{FF2B5EF4-FFF2-40B4-BE49-F238E27FC236}">
                  <a16:creationId xmlns:a16="http://schemas.microsoft.com/office/drawing/2014/main" id="{B87CA2BC-9301-42D3-BDF0-AB0F538C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>
            <a:extLst>
              <a:ext uri="{FF2B5EF4-FFF2-40B4-BE49-F238E27FC236}">
                <a16:creationId xmlns:a16="http://schemas.microsoft.com/office/drawing/2014/main" id="{938DCFB0-2315-4A8E-8E10-F4BD277251A5}"/>
              </a:ext>
            </a:extLst>
          </p:cNvPr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>
              <a:extLst>
                <a:ext uri="{FF2B5EF4-FFF2-40B4-BE49-F238E27FC236}">
                  <a16:creationId xmlns:a16="http://schemas.microsoft.com/office/drawing/2014/main" id="{F8C8BDBF-585E-46A6-8EA1-9A6DB3B1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>
              <a:extLst>
                <a:ext uri="{FF2B5EF4-FFF2-40B4-BE49-F238E27FC236}">
                  <a16:creationId xmlns:a16="http://schemas.microsoft.com/office/drawing/2014/main" id="{D1FFE26D-1E5F-4A9E-B556-E052A08D2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>
              <a:extLst>
                <a:ext uri="{FF2B5EF4-FFF2-40B4-BE49-F238E27FC236}">
                  <a16:creationId xmlns:a16="http://schemas.microsoft.com/office/drawing/2014/main" id="{541B7C6C-9C20-4C3B-AA06-DCEA2B053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>
              <a:extLst>
                <a:ext uri="{FF2B5EF4-FFF2-40B4-BE49-F238E27FC236}">
                  <a16:creationId xmlns:a16="http://schemas.microsoft.com/office/drawing/2014/main" id="{0B086C4E-9A92-40AF-BF42-5951E0283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>
              <a:extLst>
                <a:ext uri="{FF2B5EF4-FFF2-40B4-BE49-F238E27FC236}">
                  <a16:creationId xmlns:a16="http://schemas.microsoft.com/office/drawing/2014/main" id="{3AFD82E2-16B9-4E08-9E3F-DBC15223B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>
            <a:extLst>
              <a:ext uri="{FF2B5EF4-FFF2-40B4-BE49-F238E27FC236}">
                <a16:creationId xmlns:a16="http://schemas.microsoft.com/office/drawing/2014/main" id="{990DDFE5-3E8C-4187-953A-E5ACE9A3EBA9}"/>
              </a:ext>
            </a:extLst>
          </p:cNvPr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>
              <a:extLst>
                <a:ext uri="{FF2B5EF4-FFF2-40B4-BE49-F238E27FC236}">
                  <a16:creationId xmlns:a16="http://schemas.microsoft.com/office/drawing/2014/main" id="{CA9A6375-06B4-420B-8DC0-FCFE4B162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>
              <a:extLst>
                <a:ext uri="{FF2B5EF4-FFF2-40B4-BE49-F238E27FC236}">
                  <a16:creationId xmlns:a16="http://schemas.microsoft.com/office/drawing/2014/main" id="{56E36E64-F69A-4CF2-B048-CB83A47B9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>
              <a:extLst>
                <a:ext uri="{FF2B5EF4-FFF2-40B4-BE49-F238E27FC236}">
                  <a16:creationId xmlns:a16="http://schemas.microsoft.com/office/drawing/2014/main" id="{9E0B4B5D-3B9A-413A-B68A-6BAA56315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>
              <a:extLst>
                <a:ext uri="{FF2B5EF4-FFF2-40B4-BE49-F238E27FC236}">
                  <a16:creationId xmlns:a16="http://schemas.microsoft.com/office/drawing/2014/main" id="{B5B584AB-3140-4ADF-B53D-147738B94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>
              <a:extLst>
                <a:ext uri="{FF2B5EF4-FFF2-40B4-BE49-F238E27FC236}">
                  <a16:creationId xmlns:a16="http://schemas.microsoft.com/office/drawing/2014/main" id="{D0DB0FD6-2852-4077-9339-8A43C0852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>
            <a:extLst>
              <a:ext uri="{FF2B5EF4-FFF2-40B4-BE49-F238E27FC236}">
                <a16:creationId xmlns:a16="http://schemas.microsoft.com/office/drawing/2014/main" id="{CC13683A-A322-4796-8C48-66BFE206B484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>
              <a:extLst>
                <a:ext uri="{FF2B5EF4-FFF2-40B4-BE49-F238E27FC236}">
                  <a16:creationId xmlns:a16="http://schemas.microsoft.com/office/drawing/2014/main" id="{181CE6BC-8DC3-4CD7-AC6F-A4CB682BA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>
              <a:extLst>
                <a:ext uri="{FF2B5EF4-FFF2-40B4-BE49-F238E27FC236}">
                  <a16:creationId xmlns:a16="http://schemas.microsoft.com/office/drawing/2014/main" id="{856BE4A5-40BF-4E05-8DDA-6371C096B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>
              <a:extLst>
                <a:ext uri="{FF2B5EF4-FFF2-40B4-BE49-F238E27FC236}">
                  <a16:creationId xmlns:a16="http://schemas.microsoft.com/office/drawing/2014/main" id="{B15A8214-E6E8-431E-963E-0C2643D52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>
              <a:extLst>
                <a:ext uri="{FF2B5EF4-FFF2-40B4-BE49-F238E27FC236}">
                  <a16:creationId xmlns:a16="http://schemas.microsoft.com/office/drawing/2014/main" id="{C2226FE1-0CF3-4FA0-94D5-2AE940896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>
              <a:extLst>
                <a:ext uri="{FF2B5EF4-FFF2-40B4-BE49-F238E27FC236}">
                  <a16:creationId xmlns:a16="http://schemas.microsoft.com/office/drawing/2014/main" id="{EF5C08D8-27E6-47C6-B6CC-D438FA12A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91" name="Slide Number Placeholder 5">
            <a:extLst>
              <a:ext uri="{FF2B5EF4-FFF2-40B4-BE49-F238E27FC236}">
                <a16:creationId xmlns:a16="http://schemas.microsoft.com/office/drawing/2014/main" id="{B2A53B4E-BDB7-4B44-B341-CC802675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CE12A64D-7F0F-4EBC-98A2-3841C79BF196}" type="slidenum">
              <a:rPr lang="en-US" altLang="en-US" sz="1200">
                <a:latin typeface="Tahoma" panose="020B0604030504040204" pitchFamily="34" charset="0"/>
              </a:rPr>
              <a:pPr/>
              <a:t>68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6792" name="Footer Placeholder 2">
            <a:extLst>
              <a:ext uri="{FF2B5EF4-FFF2-40B4-BE49-F238E27FC236}">
                <a16:creationId xmlns:a16="http://schemas.microsoft.com/office/drawing/2014/main" id="{3A2365DD-DB07-45DD-ADA7-39E1C548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>
            <a:extLst>
              <a:ext uri="{FF2B5EF4-FFF2-40B4-BE49-F238E27FC236}">
                <a16:creationId xmlns:a16="http://schemas.microsoft.com/office/drawing/2014/main" id="{D8D66E34-5A91-4438-8873-FE566DE953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CFDD2394-F248-4CBC-B4B9-1F089CAA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117763" name="Content Placeholder 2">
            <a:extLst>
              <a:ext uri="{FF2B5EF4-FFF2-40B4-BE49-F238E27FC236}">
                <a16:creationId xmlns:a16="http://schemas.microsoft.com/office/drawing/2014/main" id="{581C8984-4EE3-4A83-9A65-16EC0CFF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match </a:t>
            </a:r>
            <a:r>
              <a:rPr lang="en-US" altLang="en-US">
                <a:latin typeface="Calibri" panose="020F0502020204030204" pitchFamily="34" charset="0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Actions: for matched packet: </a:t>
            </a:r>
            <a:r>
              <a:rPr lang="en-US" altLang="en-US">
                <a:latin typeface="Calibri" panose="020F0502020204030204" pitchFamily="34" charset="0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Priority</a:t>
            </a:r>
            <a:r>
              <a:rPr lang="en-US" altLang="en-US">
                <a:latin typeface="Calibri" panose="020F0502020204030204" pitchFamily="34" charset="0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Counters: </a:t>
            </a:r>
            <a:r>
              <a:rPr lang="en-US" altLang="en-US">
                <a:latin typeface="Calibri" panose="020F0502020204030204" pitchFamily="34" charset="0"/>
              </a:rPr>
              <a:t>#bytes and #packets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699349-3024-4FAA-A5E5-39C4EE4D80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62827F-D379-4C97-8B85-869AC9FCC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>
            <a:extLst>
              <a:ext uri="{FF2B5EF4-FFF2-40B4-BE49-F238E27FC236}">
                <a16:creationId xmlns:a16="http://schemas.microsoft.com/office/drawing/2014/main" id="{A40A9720-E278-4B1B-ACE9-CA5918DFE578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0E6BBE-15AA-4CD1-8D53-9C8BCB0EF6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6DF7F4-B09B-463B-9548-1E181C64C4A7}"/>
                </a:ext>
              </a:extLst>
            </p:cNvPr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CBA1B3-13DA-4B54-ABDC-71A5F9A9FD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D770140-8F98-4A88-BA61-7794DDC624F7}"/>
                </a:ext>
              </a:extLst>
            </p:cNvPr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E23CEAC-BD43-4A08-9DFD-190A094CA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234149-BEF2-4AE0-A5BD-F99D5233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4D3AC3C-2C6B-4B7B-ABC7-DE04E47E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BB9CA5-12D7-41AE-940A-D6CA0FD1A2B7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615429-87D8-400E-9330-CAFB20346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1315B6-8C57-42E5-9A40-C1760DD56E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D5EC1B-547B-4D16-A2DF-E233E1FEB1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>
            <a:extLst>
              <a:ext uri="{FF2B5EF4-FFF2-40B4-BE49-F238E27FC236}">
                <a16:creationId xmlns:a16="http://schemas.microsoft.com/office/drawing/2014/main" id="{228F4AD3-5B6B-41FB-866E-45B44471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Flow table in a router (computed and distributed by controller) define router’s match+action rules</a:t>
            </a:r>
          </a:p>
        </p:txBody>
      </p:sp>
      <p:sp>
        <p:nvSpPr>
          <p:cNvPr id="117770" name="Slide Number Placeholder 5">
            <a:extLst>
              <a:ext uri="{FF2B5EF4-FFF2-40B4-BE49-F238E27FC236}">
                <a16:creationId xmlns:a16="http://schemas.microsoft.com/office/drawing/2014/main" id="{1E47E472-FBCB-4E49-930D-B538F9F0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35CEF816-9667-44BB-9A65-1EEB19AE3970}" type="slidenum">
              <a:rPr lang="en-US" altLang="en-US" sz="1200">
                <a:latin typeface="Tahoma" panose="020B0604030504040204" pitchFamily="34" charset="0"/>
              </a:rPr>
              <a:pPr/>
              <a:t>69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7771" name="Footer Placeholder 2">
            <a:extLst>
              <a:ext uri="{FF2B5EF4-FFF2-40B4-BE49-F238E27FC236}">
                <a16:creationId xmlns:a16="http://schemas.microsoft.com/office/drawing/2014/main" id="{3441CF14-B6D6-4E5F-BD1D-32188D13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>
            <a:extLst>
              <a:ext uri="{FF2B5EF4-FFF2-40B4-BE49-F238E27FC236}">
                <a16:creationId xmlns:a16="http://schemas.microsoft.com/office/drawing/2014/main" id="{8E565E07-D652-4125-A262-FB92E21777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19150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>
            <a:extLst>
              <a:ext uri="{FF2B5EF4-FFF2-40B4-BE49-F238E27FC236}">
                <a16:creationId xmlns:a16="http://schemas.microsoft.com/office/drawing/2014/main" id="{2795C160-C591-472D-860C-48484E496915}"/>
              </a:ext>
            </a:extLst>
          </p:cNvPr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AA2C199-A93F-403F-823D-0374B4F80ABA}"/>
              </a:ext>
            </a:extLst>
          </p:cNvPr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D7167E6-EF49-49BD-A1AA-7B73947D5ABA}"/>
              </a:ext>
            </a:extLst>
          </p:cNvPr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4A95AD-61A3-4CF6-B03E-2BED6B08BA29}"/>
              </a:ext>
            </a:extLst>
          </p:cNvPr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4A4473B-739A-4B09-BD2D-3FF65441B7EC}"/>
              </a:ext>
            </a:extLst>
          </p:cNvPr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F67D89-CA8E-4F9E-BC3F-3904D9F9537A}"/>
              </a:ext>
            </a:extLst>
          </p:cNvPr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39657C2-7526-415F-98A0-76235F3C8D0C}"/>
              </a:ext>
            </a:extLst>
          </p:cNvPr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51E668F-4F3A-4419-B1A9-83E6E7B686C9}"/>
              </a:ext>
            </a:extLst>
          </p:cNvPr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1B2E082-01BB-42A8-8250-9DDE50A77967}"/>
              </a:ext>
            </a:extLst>
          </p:cNvPr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12028BB1-D6DB-4CCE-BB17-68A1F5F95C77}"/>
              </a:ext>
            </a:extLst>
          </p:cNvPr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3153194-F8F0-4A53-B488-1CA8318326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357DAE7C-7DB4-403F-A294-56E4F2FB266F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C82D26B-6F72-4193-B101-B46C357E49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C1F8317E-9D80-4681-84E1-F3BCF5E58F71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32EA6639-71C7-49B2-88C7-7629ACE2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4C4B798D-27DF-4A1F-B358-1EE6BDE5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D4BFFF4E-1829-474E-99C8-DC5717A1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2FE6328-4EF4-4913-864E-E18425CADA78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684D4C6-15CD-437F-AC3C-08AE27053A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FDD5F1CB-1CB0-495D-B73F-E300D833B72F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F141B31C-70BF-4AA1-AA17-2314971542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AFA4F1C-D255-4C7A-BD62-1416B32B2ED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BD9B84CE-8A41-4083-B951-1586E8550E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FA78EC43-C163-4E8B-A7A7-686777D79239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09F139D1-2B4F-4DA5-8A47-37221369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FD22A80A-57E1-4C74-A446-A1688969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C3DF6D70-A7A7-4F0C-89E2-B8C79E28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7E3A459-D528-468A-A763-CA90CC31F3DB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41F6FD9-0987-4400-9015-396790D22C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2EC801B5-EE81-4460-A346-ACDBFDA48392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98222E1-01FE-43FB-B08E-7C2224EA8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79840691-15FB-48F6-A403-34FF46FD1FD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89859814-F5A2-44E9-A686-21C22607C0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52C5FD66-B32D-4D07-AE79-3B61C5DEF229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09E782AC-ECFE-4915-BA93-D36AD74B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970FF811-2214-4A95-B076-F92F60771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2A6DE47-71FF-4FAC-BFC3-9891A5F6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0878E83-5695-4EBC-A86D-FDA414DDB70B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FBD833C-B44E-4AE6-AA7B-A8957CD85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BB4BBEC1-C742-46C3-AA33-A9FE31F49A2D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47A0F42-6D08-4DB0-B4B5-21DF52B5F3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744A27F0-0A90-486D-89BA-D96FA73A0A14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1D3C486-AD62-4349-8815-219DA9121E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1ED84B74-AE9C-4BD5-8C85-B5A06A3F73DE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CB8F799-86BD-48AD-A1F1-DF5727E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D97A5486-4C52-4D40-886F-75B56018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566007B8-47E9-4D0F-9FCA-AD1C48F0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1CF43A7-98C6-43D3-BB8B-01CB68D31AC1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5229B6B8-02F9-4B74-87F6-E40136DD4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C3E8B1-4098-42C0-A08D-833F2FA69946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E46C04B0-97BB-4EF3-BDD6-7FF9F0008032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FDBEBDAE-BAB0-481A-B46F-9676092F5B9D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89D77C0-5F3A-462F-8482-0AF21E374B6B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65F6F459-5348-4BD1-A5C9-F92625B2A550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07971B2A-414A-4EEA-B188-D6D8F64191A2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7B2515E0-4F18-4BFE-A1E0-62CFE05DC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31B6A1-DC12-4C35-90FE-76F1D6F97F14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BDB527D-7AE9-4844-920B-CB4488E06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368C3037-A727-4268-8D9D-B6F449799A24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4115E9A-4A40-407D-8B42-04C08E54DAD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D12E30A-AA8F-4DCD-B39C-64F0868B8015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BB15D20-5E11-4191-9443-3A250211D008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D84A105-0949-4FDB-AEAF-588CA05F1F52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07F5BCB-0F40-4776-BAE5-DDACE6A90FF6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F16E113-FC6A-42C6-9280-F40A127D0A2C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EFE247E-77D8-417F-A4AE-5AF400DA3498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E547F582-37F6-4693-9261-0A39F2C8E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FB499FA-27B0-45D3-8F29-FBB2B6AA1253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975458A-09BB-4F67-9EFD-C78503C672D9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22D58943-C7ED-4C50-B75F-377C78973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EE123A15-DC02-4189-AFC6-F78C7AEAF09F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DBF8CC05-FF3F-4EE7-854E-6758B1AB0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C669F263-F287-4E35-9CF4-3D26B0AEC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C5CE86B7-015A-44C4-B21A-28437A9E5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2AF32652-6E4F-4A53-93C9-57C7B1F8A2DE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34CB64F-9F14-4785-B7CC-45F64ED4009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F4A6594A-0D0D-4297-8E02-DDDA4EACF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DD86BDA-14A9-4F9F-AD29-87817D264464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80FC02D-8CEB-4B52-BCD7-E23230EBEA65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>
                <a:extLst>
                  <a:ext uri="{FF2B5EF4-FFF2-40B4-BE49-F238E27FC236}">
                    <a16:creationId xmlns:a16="http://schemas.microsoft.com/office/drawing/2014/main" id="{3D513B9B-AC5D-4482-90AD-F3CD9F39C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404EE540-64D4-480D-B639-8EB2A9D50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FCD41EBE-91A7-4963-A4A9-7D843C8B4029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29A8394-2ABA-4E00-8512-DC2482A36D2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36F3B054-73BD-4846-957A-5541EE941EC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32A7C312-B361-4E96-993A-A281678CB31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9669CA4-B26D-4E9D-829D-C51602ACB9A4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1401B94-3482-44EF-AD3D-16DAFB5BB120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70773EA-8F69-4264-B767-5357220437CB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7294057C-4FE4-4F5B-ADB8-461C9EA00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FE55262B-AD58-4C61-BD0F-3BC6E83317A0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06915FD7-751B-4104-A314-58344CE6E2FE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95DD07EC-03EE-4C60-B424-3FE2580D7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D06B906F-C863-4347-9D13-C2584D79DC13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D9D897F6-491F-4873-949D-27B47872D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F27FDDE3-8D2D-43FC-AE30-F2FA70068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18218E0B-7BC2-47FB-BD94-717B9FF55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FAF28CF-6267-4866-9A45-2C8849552AD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611BBCF4-9A61-44A8-856C-23BF923B519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CEE9D745-D866-4B81-9A91-6A2D19326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98E5824F-B73E-4A61-B53B-11D7D88A8037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01E9C8FA-64FE-42CF-AA85-8376D2DDB89E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0334884B-EB33-443F-8B30-4BCCF8C5A9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0134705B-AE15-48A2-8FCE-3228ABC994ED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D17C41C9-0F1E-464C-B7D2-623D0437FCC2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CC4773A8-BB7D-4E25-AA09-D80707674A29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3D25D8F0-9088-47CE-AE7F-B61E23B63FE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52E0DBD2-9B09-4575-9279-72C4C48AB594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D1935962-35B4-4008-8989-17745AD0D630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59F8752-D2BC-4AE8-85C8-ECD77EE04E5A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F72161D6-F883-4E5C-8026-3630E53D9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8EFCC0E0-C1EE-42D9-BA45-920BFC387702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020C5501-E1FD-44B4-99E3-46C0C01D38AC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CC971C22-BC32-4BB8-B65E-080E81166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C3770DCC-76B8-45B6-9C04-10A1D1DC0BE3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1E7635D2-C19F-43B2-AA1F-7074B24EA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662090A2-1863-4432-AA3C-F844EAF73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68B1F649-7809-4811-B957-4B9A280C6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29805714-DDAE-4380-BEE7-28F10429D6DB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1D72BF76-7E81-4976-9D1F-A2C5ED9EE9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EFF254B7-47D5-4BA1-9014-A0D8291C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4F015DA7-A432-44C1-B9C7-5323EE3B26F2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18F7F84E-7CA7-4020-B871-48D4896BE06A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>
                <a:extLst>
                  <a:ext uri="{FF2B5EF4-FFF2-40B4-BE49-F238E27FC236}">
                    <a16:creationId xmlns:a16="http://schemas.microsoft.com/office/drawing/2014/main" id="{118F8235-9759-4DDE-8351-A1B6E969E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C418BE25-7825-4755-A9F5-2252B78F9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EE070744-5383-4058-BC53-E95B170906B0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F1519CE0-F148-494F-8AAB-0ECAE7357EB9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356FE6B-97D5-494D-9732-2AC0EA81F7D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4F6FDDEE-60F6-46B6-A020-7A8FD7DAEC67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F1D6EF68-AFFD-4863-ACBD-B3E32264B5C6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1936E776-7C3B-47AE-B196-274F9550B8DD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4C7A368D-E0BA-4F6A-8B8E-880DA4CD384F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96111190-EB98-4D21-BB98-F1AAEDF60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8D7B994D-9BA7-4CA5-9459-3DC1AE31BA7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440C2A7C-89C4-4615-B8A7-0A34BBEE5B33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CA407345-15EF-42E8-B25A-F635B1858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55F80-C838-48ED-84AD-06C311C48CF4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0A0D6DCB-ABEF-45F4-8169-AFBA79FCC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87E9041A-0837-43EA-8113-0E3949BA9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8BC78287-3928-484C-A2C3-A6AD38D34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BACB456F-B44D-49BC-8825-1F338BEFE526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B005828C-EA1A-4553-B3CC-714C4745648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95D116D5-CED4-4456-92E7-AFB908D52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6BCE3E8C-E4EC-43D3-A13F-95DE0CC38266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0B36DA58-E1FC-43FB-B2BE-E2B6354BCA0B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9AAAC26D-C20F-4890-8AE5-B2FC74664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0D583698-C9BF-4E8E-B2E2-7CC2C0C53915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990A1C3D-95D4-40C7-8771-4E602A4248D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7E2BB105-6025-4A35-BFA0-5486966489AB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162DA7AF-9DAA-49BB-9C6E-C0F550F10D0F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46DD472-EBE7-419C-8F82-F9E63CD9A4E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E95B45CF-D919-49D5-927D-EAEB10DFCC6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78C792B-53FB-4AD6-B829-DBBEFE8482E9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37C19B33-E366-425B-A7AA-5D15A0FA5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12C3BB57-6A98-44BA-8697-47530DE8BD17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35E888FC-3545-46C8-877C-3EA8C56AF2CC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E1AAE396-C5FB-456C-8920-B441A0E6D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C6948031-5446-4CED-B1FB-9464D3702D7D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35340E28-58F9-4635-AE97-211D1A847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3A549DF1-28DF-412D-A604-DB80B0271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41331925-065D-4C93-BA47-35B6ADD4B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B827AF4-FCC5-4AD9-91A3-8C557E1CCDC5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83F77EFF-5505-4736-A139-A23C782AC4A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>
            <a:extLst>
              <a:ext uri="{FF2B5EF4-FFF2-40B4-BE49-F238E27FC236}">
                <a16:creationId xmlns:a16="http://schemas.microsoft.com/office/drawing/2014/main" id="{07A28502-F28D-4AFF-AF10-A3E31D0E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277813"/>
            <a:ext cx="474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anose="020B0502020104020203" pitchFamily="34" charset="0"/>
              </a:rPr>
              <a:t>Per-router control plane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CBB6036-002E-4B0A-8948-C866F3D99BE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9903C1ED-112B-4BD0-8D9F-BC110499C8E0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EE8E6C7B-5511-49E3-A6C3-762D1CA1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D65E12F-C0FD-420B-835C-D25F02D1723A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5D29E475-B47A-432A-B3CA-F5E1ED5EFB89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7CACE9EE-FE16-4B6E-A724-1579138AA664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81FB862F-374B-4FF2-8016-5751A2D25921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C0587A9-7814-444A-9EB2-A0CAD55DA94C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68AC4637-16E9-4304-9C6F-A545DF54137D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EF58EC7A-5B52-41F1-BE4B-EE80F202FE8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ABEE234F-DDB4-4F60-B0F5-B54CD556A567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B9AFAC30-F984-4DB9-91F9-A240DD5EA77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C89A0BF3-F006-44A6-9ED5-B2FC119F12A6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F0664BE1-5D59-4C9A-BDA5-535DCC683064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BD4F8E13-9984-4EE9-95ED-D46AA688355C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>
            <a:extLst>
              <a:ext uri="{FF2B5EF4-FFF2-40B4-BE49-F238E27FC236}">
                <a16:creationId xmlns:a16="http://schemas.microsoft.com/office/drawing/2014/main" id="{357178D3-7C70-48D0-A70E-EF7B1728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B0B29B-0E97-41E4-8F9C-D100AC7B0D20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76379353-5251-4D3F-99DE-3F5976DD4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E59BCCD7-700E-4B53-BA47-58C3A4D29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8ACD60E-392D-48E7-A2BB-7C864A215A9F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A9CE3-52C3-4EEB-83FA-ED307CCC484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249D59AB-1FFC-429B-B59F-87BD9C974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E8E80636-84B9-41FD-98B6-190C329DB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64019326-2A2A-4A0B-9308-941F3BF79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7B0318C-FA4F-4783-A350-CF76FA15AD28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0E97E10-81B0-4D45-A4FF-7F72E9A21342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3F0F2860-01CA-4D31-9EAD-83218D269F9D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66E14512-296A-43BE-BB10-E6C4419D2E07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C1B53E3C-1B6C-456B-881F-B74E2995D1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508AD671-BB9A-4B16-9742-EE4901DFD5DA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4296A707-7C70-4B00-AA83-B2CA4AA442C8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A33F77A8-7E32-48BF-BEDF-D7CAF4BCBC1B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2FA26AFA-A9A0-4F87-8935-BC0051CE60BB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3CD3ACCE-A898-4869-9E51-A7B25C69B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9D8F9A12-9FB1-4A26-8AFB-E54749EB08A9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496267BB-834B-4C9D-B90C-0F65F3213E19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11CB96BB-FEF1-4CAD-91FC-45A966900175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783F535F-D239-4614-9263-CF552A76649C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9214FA30-A7D5-49BF-A18C-AE2F6E92F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1A1A7B01-9738-4F11-A69C-0F0A753C9176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39AF2FAF-5AEB-490E-9540-4119BBB7927B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FB0D044F-D5BD-42B2-825C-20AA535224BD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2B336868-8C98-4EC3-9E38-7076A3EFAA54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50D62-702F-4801-8467-624E344CB963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CA8FE2E-57E8-4DC6-9227-CACC32D6D341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8A629AC-D919-49BD-9D8D-EC728757B2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BCA02C8F-C201-452E-9077-6AF2EADE96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B7F0EBDB-F245-4E0A-8F95-5FF555E21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D989CEBE-A7E3-48AD-A446-A0A6D36805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>
            <a:extLst>
              <a:ext uri="{FF2B5EF4-FFF2-40B4-BE49-F238E27FC236}">
                <a16:creationId xmlns:a16="http://schemas.microsoft.com/office/drawing/2014/main" id="{34C6781D-13C8-4287-BF69-F06CEF5A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5-</a:t>
            </a:r>
            <a:fld id="{DBD50052-A626-48D9-88B7-D3D60F5F2E32}" type="slidenum">
              <a:rPr lang="en-US" altLang="en-US" sz="1200">
                <a:latin typeface="Tahoma" panose="020B0604030504040204" pitchFamily="34" charset="0"/>
              </a:rPr>
              <a:pPr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7127" name="Footer Placeholder 2">
            <a:extLst>
              <a:ext uri="{FF2B5EF4-FFF2-40B4-BE49-F238E27FC236}">
                <a16:creationId xmlns:a16="http://schemas.microsoft.com/office/drawing/2014/main" id="{990772B2-41F1-400F-AFEB-DA502ACC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Control Plane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8B39CC5-9D75-4CF5-8548-B91CFF9219D7}"/>
              </a:ext>
            </a:extLst>
          </p:cNvPr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AB469A5F-7C7B-4DEF-8906-EFA1F681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BCE6C79-63F8-4EAF-B2BE-3FFF7B2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57A09EDC-8074-45E5-97B4-9FEF83BC14AD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6A794629-85FE-478D-B824-03FB14BD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E56B55E5-1367-441E-A65E-5B8D6C3E7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2C7133A8-F784-4A66-A91C-8A2524C2E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208CA44C-6083-40E7-A69E-F48E16C6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EC6A2F14-ADAB-4278-BE0F-A8E27240A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24C01B93-592C-4683-9F7D-AFEB10640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3B03630A-8C02-482F-895F-EFFB529FC515}"/>
              </a:ext>
            </a:extLst>
          </p:cNvPr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7AE1A2E0-288C-4250-8AA1-3561EE8B3117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15743523-16C7-437F-82F1-4D30148D8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E143797D-D539-4D75-8468-0E992D475325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FDEC610-5C1A-423D-8E96-0587B05DC5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EFA599D8-21E2-4330-B75C-76A8AEDE0DA2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0CA9F19A-9215-4DBD-9F45-B789C639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44B6255A-C154-438D-8D83-D6883AA2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0B998304-FA8B-4CFC-A0CB-8F01B93E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2B8273D0-641A-4199-B657-ECF986C1DA1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EE0630F-84A2-4FFC-AE61-8D43AA1271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8D83300-A9A9-41FA-920C-A3A15F7E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D9B4C806-C627-43B9-A895-43A6B9F7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>
            <a:extLst>
              <a:ext uri="{FF2B5EF4-FFF2-40B4-BE49-F238E27FC236}">
                <a16:creationId xmlns:a16="http://schemas.microsoft.com/office/drawing/2014/main" id="{F4CC8415-71F4-4629-8DBD-9F1F421798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>
            <a:extLst>
              <a:ext uri="{FF2B5EF4-FFF2-40B4-BE49-F238E27FC236}">
                <a16:creationId xmlns:a16="http://schemas.microsoft.com/office/drawing/2014/main" id="{EC2B9604-6289-4F88-B0EB-1C1B06BD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3A48304C-92D4-4409-A288-66A04B7E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match </a:t>
            </a:r>
            <a:r>
              <a:rPr lang="en-US" altLang="en-US">
                <a:latin typeface="Calibri" panose="020F0502020204030204" pitchFamily="34" charset="0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Actions: for matched packet: </a:t>
            </a:r>
            <a:r>
              <a:rPr lang="en-US" altLang="en-US">
                <a:latin typeface="Calibri" panose="020F0502020204030204" pitchFamily="34" charset="0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Priority</a:t>
            </a:r>
            <a:r>
              <a:rPr lang="en-US" altLang="en-US">
                <a:latin typeface="Calibri" panose="020F0502020204030204" pitchFamily="34" charset="0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Counters: </a:t>
            </a:r>
            <a:r>
              <a:rPr lang="en-US" altLang="en-US">
                <a:latin typeface="Calibri" panose="020F0502020204030204" pitchFamily="34" charset="0"/>
              </a:rPr>
              <a:t>#bytes and #packets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9940F4-180D-471F-A011-554569F0BC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7C3E54-D970-4837-9AA8-75C6E053A7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>
            <a:extLst>
              <a:ext uri="{FF2B5EF4-FFF2-40B4-BE49-F238E27FC236}">
                <a16:creationId xmlns:a16="http://schemas.microsoft.com/office/drawing/2014/main" id="{ADE205D5-9798-424B-8FAB-57E877F3D213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77B746-C597-4503-AD93-0AF67F117E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04E8FF-B505-44C8-95AA-83770F859103}"/>
                </a:ext>
              </a:extLst>
            </p:cNvPr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CA396B-14AF-48E3-AF1C-EAAA4C8AAB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DA2513D-8DBD-49D0-9086-BEE670BDDE5B}"/>
                </a:ext>
              </a:extLst>
            </p:cNvPr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8D1622E-A384-4450-871A-44AE88F5C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C9377E4-7430-4DFE-81B5-89AB1A584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2E109CA-7176-4A45-B812-1B0D801B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2B1E62-9A71-4A51-8585-C4A1C3C595AC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91EC4B-DBF0-4377-82D1-A2E6FDA0C2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F33217-34D9-4767-99E3-D97C936416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F5220B-3526-4F44-B7E0-70CD6983C7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2CD3A36-2EB2-48AE-8131-065A6310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>
            <a:extLst>
              <a:ext uri="{FF2B5EF4-FFF2-40B4-BE49-F238E27FC236}">
                <a16:creationId xmlns:a16="http://schemas.microsoft.com/office/drawing/2014/main" id="{0195405D-E748-45D5-A00B-1867C35C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>
            <a:extLst>
              <a:ext uri="{FF2B5EF4-FFF2-40B4-BE49-F238E27FC236}">
                <a16:creationId xmlns:a16="http://schemas.microsoft.com/office/drawing/2014/main" id="{EB28614D-46BF-44B7-8EAF-994BFBB915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 altLang="en-US"/>
              <a:t>OpenFlow: Flow Table Entries</a:t>
            </a: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44B1A921-672B-40FB-B965-885349C93B57}"/>
              </a:ext>
            </a:extLst>
          </p:cNvPr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C1220A3-055E-4AEC-A26F-31755BCF2062}"/>
              </a:ext>
            </a:extLst>
          </p:cNvPr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Switch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Port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F29B4F5C-81B5-4F14-88B2-8096EAD0E44B}"/>
              </a:ext>
            </a:extLst>
          </p:cNvPr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E829F8A3-274B-48B4-9809-3C69715F0277}"/>
              </a:ext>
            </a:extLst>
          </p:cNvPr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MAC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src</a:t>
            </a:r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F15E63B1-67DB-4EA0-B99A-81824A5A2CA1}"/>
              </a:ext>
            </a:extLst>
          </p:cNvPr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41E94180-6336-4121-A03F-A5C8A5D81A60}"/>
              </a:ext>
            </a:extLst>
          </p:cNvPr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MAC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dst</a:t>
            </a:r>
          </a:p>
        </p:txBody>
      </p:sp>
      <p:sp>
        <p:nvSpPr>
          <p:cNvPr id="119816" name="Rectangle 8">
            <a:extLst>
              <a:ext uri="{FF2B5EF4-FFF2-40B4-BE49-F238E27FC236}">
                <a16:creationId xmlns:a16="http://schemas.microsoft.com/office/drawing/2014/main" id="{F6D6A4A5-81E3-413C-8224-47538F300130}"/>
              </a:ext>
            </a:extLst>
          </p:cNvPr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7" name="Rectangle 9">
            <a:extLst>
              <a:ext uri="{FF2B5EF4-FFF2-40B4-BE49-F238E27FC236}">
                <a16:creationId xmlns:a16="http://schemas.microsoft.com/office/drawing/2014/main" id="{B5E9B626-9178-4651-96FD-5866FF554207}"/>
              </a:ext>
            </a:extLst>
          </p:cNvPr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Eth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type</a:t>
            </a:r>
          </a:p>
        </p:txBody>
      </p:sp>
      <p:sp>
        <p:nvSpPr>
          <p:cNvPr id="119818" name="Rectangle 10">
            <a:extLst>
              <a:ext uri="{FF2B5EF4-FFF2-40B4-BE49-F238E27FC236}">
                <a16:creationId xmlns:a16="http://schemas.microsoft.com/office/drawing/2014/main" id="{A5BB0C52-73AA-49CC-A80A-632D2685BA28}"/>
              </a:ext>
            </a:extLst>
          </p:cNvPr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0D861A35-6A89-4A96-B926-A9DDE6DC7A16}"/>
              </a:ext>
            </a:extLst>
          </p:cNvPr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VLAN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ID</a:t>
            </a:r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F8269046-0D66-48BF-A472-6CDF7637FA5F}"/>
              </a:ext>
            </a:extLst>
          </p:cNvPr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11D6F276-7009-455D-9722-2DA90725318F}"/>
              </a:ext>
            </a:extLst>
          </p:cNvPr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Src</a:t>
            </a:r>
          </a:p>
        </p:txBody>
      </p:sp>
      <p:sp>
        <p:nvSpPr>
          <p:cNvPr id="119822" name="Rectangle 14">
            <a:extLst>
              <a:ext uri="{FF2B5EF4-FFF2-40B4-BE49-F238E27FC236}">
                <a16:creationId xmlns:a16="http://schemas.microsoft.com/office/drawing/2014/main" id="{AF21B938-F166-4944-BBEC-1006AE66AADB}"/>
              </a:ext>
            </a:extLst>
          </p:cNvPr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3" name="Rectangle 15">
            <a:extLst>
              <a:ext uri="{FF2B5EF4-FFF2-40B4-BE49-F238E27FC236}">
                <a16:creationId xmlns:a16="http://schemas.microsoft.com/office/drawing/2014/main" id="{21D9E881-8607-41FD-BD67-A044FE15B013}"/>
              </a:ext>
            </a:extLst>
          </p:cNvPr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Dst</a:t>
            </a:r>
          </a:p>
        </p:txBody>
      </p:sp>
      <p:sp>
        <p:nvSpPr>
          <p:cNvPr id="119824" name="Rectangle 16">
            <a:extLst>
              <a:ext uri="{FF2B5EF4-FFF2-40B4-BE49-F238E27FC236}">
                <a16:creationId xmlns:a16="http://schemas.microsoft.com/office/drawing/2014/main" id="{8A057FDE-C61F-4F4F-B3A7-E528FD0E691E}"/>
              </a:ext>
            </a:extLst>
          </p:cNvPr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5" name="Rectangle 17">
            <a:extLst>
              <a:ext uri="{FF2B5EF4-FFF2-40B4-BE49-F238E27FC236}">
                <a16:creationId xmlns:a16="http://schemas.microsoft.com/office/drawing/2014/main" id="{B8FF12C1-ABFE-4EFA-BCF0-176F9F00CEC9}"/>
              </a:ext>
            </a:extLst>
          </p:cNvPr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Prot</a:t>
            </a:r>
          </a:p>
        </p:txBody>
      </p:sp>
      <p:sp>
        <p:nvSpPr>
          <p:cNvPr id="119826" name="Rectangle 18">
            <a:extLst>
              <a:ext uri="{FF2B5EF4-FFF2-40B4-BE49-F238E27FC236}">
                <a16:creationId xmlns:a16="http://schemas.microsoft.com/office/drawing/2014/main" id="{5F8515AF-CCC5-4987-924F-3EE97E9FE25F}"/>
              </a:ext>
            </a:extLst>
          </p:cNvPr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7" name="Rectangle 19">
            <a:extLst>
              <a:ext uri="{FF2B5EF4-FFF2-40B4-BE49-F238E27FC236}">
                <a16:creationId xmlns:a16="http://schemas.microsoft.com/office/drawing/2014/main" id="{D998D71A-6DE8-4404-80F3-E9AFE4D90E5E}"/>
              </a:ext>
            </a:extLst>
          </p:cNvPr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TCP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sport</a:t>
            </a:r>
          </a:p>
        </p:txBody>
      </p:sp>
      <p:sp>
        <p:nvSpPr>
          <p:cNvPr id="119828" name="Rectangle 20">
            <a:extLst>
              <a:ext uri="{FF2B5EF4-FFF2-40B4-BE49-F238E27FC236}">
                <a16:creationId xmlns:a16="http://schemas.microsoft.com/office/drawing/2014/main" id="{3C777DB3-AB4D-48A7-95C6-D0FC418F8C60}"/>
              </a:ext>
            </a:extLst>
          </p:cNvPr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9" name="Rectangle 21">
            <a:extLst>
              <a:ext uri="{FF2B5EF4-FFF2-40B4-BE49-F238E27FC236}">
                <a16:creationId xmlns:a16="http://schemas.microsoft.com/office/drawing/2014/main" id="{E71C3B11-38A8-44EF-9A10-795A9436AAB1}"/>
              </a:ext>
            </a:extLst>
          </p:cNvPr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TCP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dport</a:t>
            </a:r>
          </a:p>
        </p:txBody>
      </p:sp>
      <p:sp>
        <p:nvSpPr>
          <p:cNvPr id="119830" name="Rectangle 22">
            <a:extLst>
              <a:ext uri="{FF2B5EF4-FFF2-40B4-BE49-F238E27FC236}">
                <a16:creationId xmlns:a16="http://schemas.microsoft.com/office/drawing/2014/main" id="{E3843067-2742-41B6-9670-980627D7B237}"/>
              </a:ext>
            </a:extLst>
          </p:cNvPr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1" name="Rectangle 23">
            <a:extLst>
              <a:ext uri="{FF2B5EF4-FFF2-40B4-BE49-F238E27FC236}">
                <a16:creationId xmlns:a16="http://schemas.microsoft.com/office/drawing/2014/main" id="{C7B8D2C3-8417-451B-96AA-D8CFB8B02E52}"/>
              </a:ext>
            </a:extLst>
          </p:cNvPr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Rule</a:t>
            </a:r>
          </a:p>
        </p:txBody>
      </p:sp>
      <p:sp>
        <p:nvSpPr>
          <p:cNvPr id="119832" name="Rectangle 24">
            <a:extLst>
              <a:ext uri="{FF2B5EF4-FFF2-40B4-BE49-F238E27FC236}">
                <a16:creationId xmlns:a16="http://schemas.microsoft.com/office/drawing/2014/main" id="{E7918199-3292-4FF0-AA42-08718E32EA36}"/>
              </a:ext>
            </a:extLst>
          </p:cNvPr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3" name="Rectangle 25">
            <a:extLst>
              <a:ext uri="{FF2B5EF4-FFF2-40B4-BE49-F238E27FC236}">
                <a16:creationId xmlns:a16="http://schemas.microsoft.com/office/drawing/2014/main" id="{9306B695-23AE-45C9-A86C-F9B62C742D35}"/>
              </a:ext>
            </a:extLst>
          </p:cNvPr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Action</a:t>
            </a:r>
          </a:p>
        </p:txBody>
      </p:sp>
      <p:sp>
        <p:nvSpPr>
          <p:cNvPr id="119834" name="Rectangle 26">
            <a:extLst>
              <a:ext uri="{FF2B5EF4-FFF2-40B4-BE49-F238E27FC236}">
                <a16:creationId xmlns:a16="http://schemas.microsoft.com/office/drawing/2014/main" id="{BDBE8E19-B7DF-4EBE-A4AA-24A449C472F4}"/>
              </a:ext>
            </a:extLst>
          </p:cNvPr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5" name="Rectangle 27">
            <a:extLst>
              <a:ext uri="{FF2B5EF4-FFF2-40B4-BE49-F238E27FC236}">
                <a16:creationId xmlns:a16="http://schemas.microsoft.com/office/drawing/2014/main" id="{B405A5F4-1B06-417C-8585-5F036E5518F2}"/>
              </a:ext>
            </a:extLst>
          </p:cNvPr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Stats</a:t>
            </a:r>
          </a:p>
        </p:txBody>
      </p:sp>
      <p:sp>
        <p:nvSpPr>
          <p:cNvPr id="119836" name="Rectangle 28">
            <a:extLst>
              <a:ext uri="{FF2B5EF4-FFF2-40B4-BE49-F238E27FC236}">
                <a16:creationId xmlns:a16="http://schemas.microsoft.com/office/drawing/2014/main" id="{43761EB6-3A34-45C1-94F2-364F42F25A76}"/>
              </a:ext>
            </a:extLst>
          </p:cNvPr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Modify Fields</a:t>
            </a:r>
          </a:p>
        </p:txBody>
      </p:sp>
      <p:sp>
        <p:nvSpPr>
          <p:cNvPr id="119837" name="Line 30">
            <a:extLst>
              <a:ext uri="{FF2B5EF4-FFF2-40B4-BE49-F238E27FC236}">
                <a16:creationId xmlns:a16="http://schemas.microsoft.com/office/drawing/2014/main" id="{921AE77C-9116-4FED-BF8D-05AB03FD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>
            <a:extLst>
              <a:ext uri="{FF2B5EF4-FFF2-40B4-BE49-F238E27FC236}">
                <a16:creationId xmlns:a16="http://schemas.microsoft.com/office/drawing/2014/main" id="{A03D4B50-18A6-4C91-9DD7-2CECAFA85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>
            <a:extLst>
              <a:ext uri="{FF2B5EF4-FFF2-40B4-BE49-F238E27FC236}">
                <a16:creationId xmlns:a16="http://schemas.microsoft.com/office/drawing/2014/main" id="{07B059F2-E654-4CE9-A215-4B99B0B3DA4C}"/>
              </a:ext>
            </a:extLst>
          </p:cNvPr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40" name="Rectangle 33">
            <a:extLst>
              <a:ext uri="{FF2B5EF4-FFF2-40B4-BE49-F238E27FC236}">
                <a16:creationId xmlns:a16="http://schemas.microsoft.com/office/drawing/2014/main" id="{72D2C4CA-8718-4ECB-9F22-7390853737AC}"/>
              </a:ext>
            </a:extLst>
          </p:cNvPr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>
                <a:latin typeface="Calibri" panose="020F0502020204030204" pitchFamily="34" charset="0"/>
              </a:rPr>
              <a:t>Packet + byte counters</a:t>
            </a:r>
          </a:p>
        </p:txBody>
      </p:sp>
      <p:sp>
        <p:nvSpPr>
          <p:cNvPr id="119841" name="Line 34">
            <a:extLst>
              <a:ext uri="{FF2B5EF4-FFF2-40B4-BE49-F238E27FC236}">
                <a16:creationId xmlns:a16="http://schemas.microsoft.com/office/drawing/2014/main" id="{A7B9EBF4-081E-401C-8754-DF49CF5917B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19842" name="Picture 12" descr="underline_base">
            <a:extLst>
              <a:ext uri="{FF2B5EF4-FFF2-40B4-BE49-F238E27FC236}">
                <a16:creationId xmlns:a16="http://schemas.microsoft.com/office/drawing/2014/main" id="{E58C6F4D-6CCD-42D2-BE69-6B952E4B24A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35025"/>
            <a:ext cx="6965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>
            <a:extLst>
              <a:ext uri="{FF2B5EF4-FFF2-40B4-BE49-F238E27FC236}">
                <a16:creationId xmlns:a16="http://schemas.microsoft.com/office/drawing/2014/main" id="{623162A7-46A5-423F-9D9D-667EE10DE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9844" name="Group 37">
            <a:extLst>
              <a:ext uri="{FF2B5EF4-FFF2-40B4-BE49-F238E27FC236}">
                <a16:creationId xmlns:a16="http://schemas.microsoft.com/office/drawing/2014/main" id="{95C50DAE-E87D-4304-A1CE-FC91FD92347A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>
              <a:extLst>
                <a:ext uri="{FF2B5EF4-FFF2-40B4-BE49-F238E27FC236}">
                  <a16:creationId xmlns:a16="http://schemas.microsoft.com/office/drawing/2014/main" id="{B1B2C527-A7F1-4A24-99D9-6A17A82A4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>
              <a:extLst>
                <a:ext uri="{FF2B5EF4-FFF2-40B4-BE49-F238E27FC236}">
                  <a16:creationId xmlns:a16="http://schemas.microsoft.com/office/drawing/2014/main" id="{33ED07B9-AFE3-48F4-A040-94E24D873B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>
              <a:extLst>
                <a:ext uri="{FF2B5EF4-FFF2-40B4-BE49-F238E27FC236}">
                  <a16:creationId xmlns:a16="http://schemas.microsoft.com/office/drawing/2014/main" id="{CFFE1019-1E6A-4DDE-B1BC-EF728AC5ED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>
              <a:extLst>
                <a:ext uri="{FF2B5EF4-FFF2-40B4-BE49-F238E27FC236}">
                  <a16:creationId xmlns:a16="http://schemas.microsoft.com/office/drawing/2014/main" id="{DA66B6C7-A76B-40F4-9C69-368F5CEF3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>
            <a:extLst>
              <a:ext uri="{FF2B5EF4-FFF2-40B4-BE49-F238E27FC236}">
                <a16:creationId xmlns:a16="http://schemas.microsoft.com/office/drawing/2014/main" id="{1D2EC318-C603-4E93-8CA0-5DF69728D99D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>
              <a:extLst>
                <a:ext uri="{FF2B5EF4-FFF2-40B4-BE49-F238E27FC236}">
                  <a16:creationId xmlns:a16="http://schemas.microsoft.com/office/drawing/2014/main" id="{E13DC7AB-BCDC-4F59-AE2A-1632B555A3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>
              <a:extLst>
                <a:ext uri="{FF2B5EF4-FFF2-40B4-BE49-F238E27FC236}">
                  <a16:creationId xmlns:a16="http://schemas.microsoft.com/office/drawing/2014/main" id="{7202C5A6-0149-4F7D-9028-ED381E3F1B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>
              <a:extLst>
                <a:ext uri="{FF2B5EF4-FFF2-40B4-BE49-F238E27FC236}">
                  <a16:creationId xmlns:a16="http://schemas.microsoft.com/office/drawing/2014/main" id="{EBDA4A81-657E-4C20-A546-D4BC11DFA8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>
              <a:extLst>
                <a:ext uri="{FF2B5EF4-FFF2-40B4-BE49-F238E27FC236}">
                  <a16:creationId xmlns:a16="http://schemas.microsoft.com/office/drawing/2014/main" id="{FEC3197D-B18F-4D11-9FAE-8424EB2981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>
            <a:extLst>
              <a:ext uri="{FF2B5EF4-FFF2-40B4-BE49-F238E27FC236}">
                <a16:creationId xmlns:a16="http://schemas.microsoft.com/office/drawing/2014/main" id="{9F4A916E-7144-42B0-877C-5D588AFE8219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>
              <a:extLst>
                <a:ext uri="{FF2B5EF4-FFF2-40B4-BE49-F238E27FC236}">
                  <a16:creationId xmlns:a16="http://schemas.microsoft.com/office/drawing/2014/main" id="{3FD12529-DD58-4270-A5E7-C5330D7CB9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>
              <a:extLst>
                <a:ext uri="{FF2B5EF4-FFF2-40B4-BE49-F238E27FC236}">
                  <a16:creationId xmlns:a16="http://schemas.microsoft.com/office/drawing/2014/main" id="{79E3AA27-9D4A-4B9E-A3BD-F19B86EA04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>
              <a:extLst>
                <a:ext uri="{FF2B5EF4-FFF2-40B4-BE49-F238E27FC236}">
                  <a16:creationId xmlns:a16="http://schemas.microsoft.com/office/drawing/2014/main" id="{204D83EB-6AFC-44B4-88CE-E89BE23F43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>
              <a:extLst>
                <a:ext uri="{FF2B5EF4-FFF2-40B4-BE49-F238E27FC236}">
                  <a16:creationId xmlns:a16="http://schemas.microsoft.com/office/drawing/2014/main" id="{1C0F9E4F-0FC5-41AB-8568-4013D60926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>
            <a:extLst>
              <a:ext uri="{FF2B5EF4-FFF2-40B4-BE49-F238E27FC236}">
                <a16:creationId xmlns:a16="http://schemas.microsoft.com/office/drawing/2014/main" id="{64570E8C-44DC-40AE-A8EF-070231DF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48" name="文字方塊 29">
            <a:extLst>
              <a:ext uri="{FF2B5EF4-FFF2-40B4-BE49-F238E27FC236}">
                <a16:creationId xmlns:a16="http://schemas.microsoft.com/office/drawing/2014/main" id="{3B2BE190-5332-45CD-930D-E44DE1ED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CF694EC1-39A6-43EB-B994-F50C591C700F}"/>
              </a:ext>
            </a:extLst>
          </p:cNvPr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anose="020B0502020104020203" pitchFamily="34" charset="0"/>
              </a:rPr>
              <a:t>Destination-based forwarding: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A3EA3B8A-D95A-419F-A722-3009138F9B47}"/>
              </a:ext>
            </a:extLst>
          </p:cNvPr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59" name="Group 4">
            <a:extLst>
              <a:ext uri="{FF2B5EF4-FFF2-40B4-BE49-F238E27FC236}">
                <a16:creationId xmlns:a16="http://schemas.microsoft.com/office/drawing/2014/main" id="{2A5028AC-83F4-470A-818F-7D459BDC892A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>
              <a:extLst>
                <a:ext uri="{FF2B5EF4-FFF2-40B4-BE49-F238E27FC236}">
                  <a16:creationId xmlns:a16="http://schemas.microsoft.com/office/drawing/2014/main" id="{36F7D89D-0312-41E1-BD11-74BC739A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5" name="Rectangle 6">
              <a:extLst>
                <a:ext uri="{FF2B5EF4-FFF2-40B4-BE49-F238E27FC236}">
                  <a16:creationId xmlns:a16="http://schemas.microsoft.com/office/drawing/2014/main" id="{7200B660-FC4C-4095-8F95-DF583276F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46" name="Rectangle 7">
              <a:extLst>
                <a:ext uri="{FF2B5EF4-FFF2-40B4-BE49-F238E27FC236}">
                  <a16:creationId xmlns:a16="http://schemas.microsoft.com/office/drawing/2014/main" id="{4ECAD748-9F78-4F38-860D-75869E47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7" name="Rectangle 8">
              <a:extLst>
                <a:ext uri="{FF2B5EF4-FFF2-40B4-BE49-F238E27FC236}">
                  <a16:creationId xmlns:a16="http://schemas.microsoft.com/office/drawing/2014/main" id="{F9DC653A-D0B4-4806-B701-61244E6A5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48" name="Rectangle 9">
              <a:extLst>
                <a:ext uri="{FF2B5EF4-FFF2-40B4-BE49-F238E27FC236}">
                  <a16:creationId xmlns:a16="http://schemas.microsoft.com/office/drawing/2014/main" id="{218AAD72-55D5-4520-A80E-F82ED65C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9" name="Rectangle 10">
              <a:extLst>
                <a:ext uri="{FF2B5EF4-FFF2-40B4-BE49-F238E27FC236}">
                  <a16:creationId xmlns:a16="http://schemas.microsoft.com/office/drawing/2014/main" id="{4F73B789-C94F-4E6F-83E2-0D211485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50" name="Rectangle 11">
              <a:extLst>
                <a:ext uri="{FF2B5EF4-FFF2-40B4-BE49-F238E27FC236}">
                  <a16:creationId xmlns:a16="http://schemas.microsoft.com/office/drawing/2014/main" id="{38E60F93-E7A5-47E3-8B3E-724DB8E2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1" name="Rectangle 12">
              <a:extLst>
                <a:ext uri="{FF2B5EF4-FFF2-40B4-BE49-F238E27FC236}">
                  <a16:creationId xmlns:a16="http://schemas.microsoft.com/office/drawing/2014/main" id="{C9A95D29-3310-4C18-8C76-3D5CCAD27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52" name="Rectangle 13">
              <a:extLst>
                <a:ext uri="{FF2B5EF4-FFF2-40B4-BE49-F238E27FC236}">
                  <a16:creationId xmlns:a16="http://schemas.microsoft.com/office/drawing/2014/main" id="{A89C75FC-55F2-4E58-AEF1-5A5F181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3" name="Rectangle 14">
              <a:extLst>
                <a:ext uri="{FF2B5EF4-FFF2-40B4-BE49-F238E27FC236}">
                  <a16:creationId xmlns:a16="http://schemas.microsoft.com/office/drawing/2014/main" id="{D61A20B2-3BA4-4445-A581-5B2CFFC6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54" name="Rectangle 15">
              <a:extLst>
                <a:ext uri="{FF2B5EF4-FFF2-40B4-BE49-F238E27FC236}">
                  <a16:creationId xmlns:a16="http://schemas.microsoft.com/office/drawing/2014/main" id="{4729370E-A2A5-49F0-AF49-5DC7DE17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5" name="Rectangle 16">
              <a:extLst>
                <a:ext uri="{FF2B5EF4-FFF2-40B4-BE49-F238E27FC236}">
                  <a16:creationId xmlns:a16="http://schemas.microsoft.com/office/drawing/2014/main" id="{1729836E-5605-4CC7-A508-8AB279D8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56" name="Rectangle 17">
              <a:extLst>
                <a:ext uri="{FF2B5EF4-FFF2-40B4-BE49-F238E27FC236}">
                  <a16:creationId xmlns:a16="http://schemas.microsoft.com/office/drawing/2014/main" id="{A84A27B2-1B64-46BD-8DC6-FDB76BA4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7" name="Rectangle 18">
              <a:extLst>
                <a:ext uri="{FF2B5EF4-FFF2-40B4-BE49-F238E27FC236}">
                  <a16:creationId xmlns:a16="http://schemas.microsoft.com/office/drawing/2014/main" id="{35778BC7-C7A1-4643-B17C-C06AFAEB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58" name="Rectangle 19">
              <a:extLst>
                <a:ext uri="{FF2B5EF4-FFF2-40B4-BE49-F238E27FC236}">
                  <a16:creationId xmlns:a16="http://schemas.microsoft.com/office/drawing/2014/main" id="{D3C52412-8C4C-4003-84EC-54E77833E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9" name="Rectangle 20">
              <a:extLst>
                <a:ext uri="{FF2B5EF4-FFF2-40B4-BE49-F238E27FC236}">
                  <a16:creationId xmlns:a16="http://schemas.microsoft.com/office/drawing/2014/main" id="{BDB66D54-4B0D-42FB-9428-AD9A950E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60" name="Rectangle 21">
              <a:extLst>
                <a:ext uri="{FF2B5EF4-FFF2-40B4-BE49-F238E27FC236}">
                  <a16:creationId xmlns:a16="http://schemas.microsoft.com/office/drawing/2014/main" id="{67748BDE-6D20-451F-8DF6-409E0202D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1" name="Rectangle 22">
              <a:extLst>
                <a:ext uri="{FF2B5EF4-FFF2-40B4-BE49-F238E27FC236}">
                  <a16:creationId xmlns:a16="http://schemas.microsoft.com/office/drawing/2014/main" id="{DC34EAD2-A135-44E5-A098-5353066D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62" name="Rectangle 23">
              <a:extLst>
                <a:ext uri="{FF2B5EF4-FFF2-40B4-BE49-F238E27FC236}">
                  <a16:creationId xmlns:a16="http://schemas.microsoft.com/office/drawing/2014/main" id="{9B5AB634-435A-4CE8-98B7-2E74AB1E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3" name="Rectangle 24">
              <a:extLst>
                <a:ext uri="{FF2B5EF4-FFF2-40B4-BE49-F238E27FC236}">
                  <a16:creationId xmlns:a16="http://schemas.microsoft.com/office/drawing/2014/main" id="{B267EC6B-E677-4022-ACA0-C888C954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64" name="Rectangle 25">
              <a:extLst>
                <a:ext uri="{FF2B5EF4-FFF2-40B4-BE49-F238E27FC236}">
                  <a16:creationId xmlns:a16="http://schemas.microsoft.com/office/drawing/2014/main" id="{F3213B16-A782-484F-8818-2BED23444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5" name="Rectangle 26">
              <a:extLst>
                <a:ext uri="{FF2B5EF4-FFF2-40B4-BE49-F238E27FC236}">
                  <a16:creationId xmlns:a16="http://schemas.microsoft.com/office/drawing/2014/main" id="{06D4BA81-B0B4-4462-9D48-2FB1E13F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121860" name="Rectangle 27">
            <a:extLst>
              <a:ext uri="{FF2B5EF4-FFF2-40B4-BE49-F238E27FC236}">
                <a16:creationId xmlns:a16="http://schemas.microsoft.com/office/drawing/2014/main" id="{EB177888-2DCB-4EEC-B76E-5543C4678DCF}"/>
              </a:ext>
            </a:extLst>
          </p:cNvPr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1" name="Rectangle 28">
            <a:extLst>
              <a:ext uri="{FF2B5EF4-FFF2-40B4-BE49-F238E27FC236}">
                <a16:creationId xmlns:a16="http://schemas.microsoft.com/office/drawing/2014/main" id="{ECD2CDDA-1BBF-4E2C-8D9E-DBD4407C5C0C}"/>
              </a:ext>
            </a:extLst>
          </p:cNvPr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2" name="Rectangle 29">
            <a:extLst>
              <a:ext uri="{FF2B5EF4-FFF2-40B4-BE49-F238E27FC236}">
                <a16:creationId xmlns:a16="http://schemas.microsoft.com/office/drawing/2014/main" id="{A19696D3-C757-4A5C-9E40-6DA5428B4139}"/>
              </a:ext>
            </a:extLst>
          </p:cNvPr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3" name="Rectangle 30">
            <a:extLst>
              <a:ext uri="{FF2B5EF4-FFF2-40B4-BE49-F238E27FC236}">
                <a16:creationId xmlns:a16="http://schemas.microsoft.com/office/drawing/2014/main" id="{D7B02B93-F11E-49D2-98D7-16C854ADC94F}"/>
              </a:ext>
            </a:extLst>
          </p:cNvPr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4" name="Rectangle 31">
            <a:extLst>
              <a:ext uri="{FF2B5EF4-FFF2-40B4-BE49-F238E27FC236}">
                <a16:creationId xmlns:a16="http://schemas.microsoft.com/office/drawing/2014/main" id="{A86EB979-C7E0-4FA9-A583-37CAD20710A3}"/>
              </a:ext>
            </a:extLst>
          </p:cNvPr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5" name="Rectangle 32">
            <a:extLst>
              <a:ext uri="{FF2B5EF4-FFF2-40B4-BE49-F238E27FC236}">
                <a16:creationId xmlns:a16="http://schemas.microsoft.com/office/drawing/2014/main" id="{1C49DB5D-AB68-4EA9-8F3C-F32510501B5C}"/>
              </a:ext>
            </a:extLst>
          </p:cNvPr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51.6.0.8</a:t>
            </a:r>
          </a:p>
        </p:txBody>
      </p:sp>
      <p:sp>
        <p:nvSpPr>
          <p:cNvPr id="121866" name="Rectangle 33">
            <a:extLst>
              <a:ext uri="{FF2B5EF4-FFF2-40B4-BE49-F238E27FC236}">
                <a16:creationId xmlns:a16="http://schemas.microsoft.com/office/drawing/2014/main" id="{4E5ED550-5338-42CC-A3B1-C111688E2FF4}"/>
              </a:ext>
            </a:extLst>
          </p:cNvPr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7" name="Rectangle 34">
            <a:extLst>
              <a:ext uri="{FF2B5EF4-FFF2-40B4-BE49-F238E27FC236}">
                <a16:creationId xmlns:a16="http://schemas.microsoft.com/office/drawing/2014/main" id="{1514CF24-E44A-45CE-97AA-093A3DF9171A}"/>
              </a:ext>
            </a:extLst>
          </p:cNvPr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8" name="Rectangle 35">
            <a:extLst>
              <a:ext uri="{FF2B5EF4-FFF2-40B4-BE49-F238E27FC236}">
                <a16:creationId xmlns:a16="http://schemas.microsoft.com/office/drawing/2014/main" id="{45E8B714-D1AE-462A-A943-02CB0434E1F3}"/>
              </a:ext>
            </a:extLst>
          </p:cNvPr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9" name="Rectangle 36">
            <a:extLst>
              <a:ext uri="{FF2B5EF4-FFF2-40B4-BE49-F238E27FC236}">
                <a16:creationId xmlns:a16="http://schemas.microsoft.com/office/drawing/2014/main" id="{D84C2F84-187D-4CF3-8B3B-F924E843D6AE}"/>
              </a:ext>
            </a:extLst>
          </p:cNvPr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port6</a:t>
            </a:r>
          </a:p>
        </p:txBody>
      </p:sp>
      <p:pic>
        <p:nvPicPr>
          <p:cNvPr id="121870" name="Picture 12" descr="underline_base">
            <a:extLst>
              <a:ext uri="{FF2B5EF4-FFF2-40B4-BE49-F238E27FC236}">
                <a16:creationId xmlns:a16="http://schemas.microsoft.com/office/drawing/2014/main" id="{D7F486D9-7E43-4CA5-AC15-FEDFB94521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>
            <a:extLst>
              <a:ext uri="{FF2B5EF4-FFF2-40B4-BE49-F238E27FC236}">
                <a16:creationId xmlns:a16="http://schemas.microsoft.com/office/drawing/2014/main" id="{F8C665F4-3C22-43C3-8684-799BEA85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21872" name="Rectangle 2">
            <a:extLst>
              <a:ext uri="{FF2B5EF4-FFF2-40B4-BE49-F238E27FC236}">
                <a16:creationId xmlns:a16="http://schemas.microsoft.com/office/drawing/2014/main" id="{D469DE86-5D06-41B1-88EB-06BEAB3AFD54}"/>
              </a:ext>
            </a:extLst>
          </p:cNvPr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IP datagrams destined to IP address  51.6.0.8 should be forwarded to router output port </a:t>
            </a:r>
            <a:r>
              <a:rPr lang="en-US" altLang="en-US" sz="2000">
                <a:latin typeface="Gill Sans MT" panose="020B0502020104020203" pitchFamily="34" charset="0"/>
              </a:rPr>
              <a:t>6 </a:t>
            </a:r>
          </a:p>
        </p:txBody>
      </p:sp>
      <p:sp>
        <p:nvSpPr>
          <p:cNvPr id="121873" name="Rectangle 73">
            <a:extLst>
              <a:ext uri="{FF2B5EF4-FFF2-40B4-BE49-F238E27FC236}">
                <a16:creationId xmlns:a16="http://schemas.microsoft.com/office/drawing/2014/main" id="{D4EDFB7E-E7F0-410C-9EC7-404DF7D7E49E}"/>
              </a:ext>
            </a:extLst>
          </p:cNvPr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74" name="Group 74">
            <a:extLst>
              <a:ext uri="{FF2B5EF4-FFF2-40B4-BE49-F238E27FC236}">
                <a16:creationId xmlns:a16="http://schemas.microsoft.com/office/drawing/2014/main" id="{95B7257B-C70C-488A-B2CE-86CD86AD8301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>
              <a:extLst>
                <a:ext uri="{FF2B5EF4-FFF2-40B4-BE49-F238E27FC236}">
                  <a16:creationId xmlns:a16="http://schemas.microsoft.com/office/drawing/2014/main" id="{9E59AC29-6904-4BB5-8873-C0080CD2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3" name="Rectangle 76">
              <a:extLst>
                <a:ext uri="{FF2B5EF4-FFF2-40B4-BE49-F238E27FC236}">
                  <a16:creationId xmlns:a16="http://schemas.microsoft.com/office/drawing/2014/main" id="{6A8DA54D-4A05-45B2-9ECF-D46FFC1E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24" name="Rectangle 77">
              <a:extLst>
                <a:ext uri="{FF2B5EF4-FFF2-40B4-BE49-F238E27FC236}">
                  <a16:creationId xmlns:a16="http://schemas.microsoft.com/office/drawing/2014/main" id="{1C510FAA-4DA4-4B6B-9B39-89E571A2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5" name="Rectangle 78">
              <a:extLst>
                <a:ext uri="{FF2B5EF4-FFF2-40B4-BE49-F238E27FC236}">
                  <a16:creationId xmlns:a16="http://schemas.microsoft.com/office/drawing/2014/main" id="{B76384FC-DA42-4B29-94C8-1754091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26" name="Rectangle 79">
              <a:extLst>
                <a:ext uri="{FF2B5EF4-FFF2-40B4-BE49-F238E27FC236}">
                  <a16:creationId xmlns:a16="http://schemas.microsoft.com/office/drawing/2014/main" id="{A762FEC5-3D15-4844-9B1E-15317CA8B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7" name="Rectangle 80">
              <a:extLst>
                <a:ext uri="{FF2B5EF4-FFF2-40B4-BE49-F238E27FC236}">
                  <a16:creationId xmlns:a16="http://schemas.microsoft.com/office/drawing/2014/main" id="{0FE6FFDF-B612-4B62-B992-65CB1B650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28" name="Rectangle 81">
              <a:extLst>
                <a:ext uri="{FF2B5EF4-FFF2-40B4-BE49-F238E27FC236}">
                  <a16:creationId xmlns:a16="http://schemas.microsoft.com/office/drawing/2014/main" id="{3B39E954-7957-40F2-82F4-2C5E9143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9" name="Rectangle 82">
              <a:extLst>
                <a:ext uri="{FF2B5EF4-FFF2-40B4-BE49-F238E27FC236}">
                  <a16:creationId xmlns:a16="http://schemas.microsoft.com/office/drawing/2014/main" id="{D1B37E95-E8B8-4F76-A88E-E5C3EEB3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30" name="Rectangle 83">
              <a:extLst>
                <a:ext uri="{FF2B5EF4-FFF2-40B4-BE49-F238E27FC236}">
                  <a16:creationId xmlns:a16="http://schemas.microsoft.com/office/drawing/2014/main" id="{1E270749-22EB-4FDE-914F-275589D9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1" name="Rectangle 84">
              <a:extLst>
                <a:ext uri="{FF2B5EF4-FFF2-40B4-BE49-F238E27FC236}">
                  <a16:creationId xmlns:a16="http://schemas.microsoft.com/office/drawing/2014/main" id="{293C8BD3-E3A3-42AE-A9A5-CB1CC830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32" name="Rectangle 85">
              <a:extLst>
                <a:ext uri="{FF2B5EF4-FFF2-40B4-BE49-F238E27FC236}">
                  <a16:creationId xmlns:a16="http://schemas.microsoft.com/office/drawing/2014/main" id="{BF2DB02C-83C0-4B9D-87EE-708B9AC1A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3" name="Rectangle 86">
              <a:extLst>
                <a:ext uri="{FF2B5EF4-FFF2-40B4-BE49-F238E27FC236}">
                  <a16:creationId xmlns:a16="http://schemas.microsoft.com/office/drawing/2014/main" id="{C7F88442-7A06-4B2B-B2ED-78C5F52D7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34" name="Rectangle 87">
              <a:extLst>
                <a:ext uri="{FF2B5EF4-FFF2-40B4-BE49-F238E27FC236}">
                  <a16:creationId xmlns:a16="http://schemas.microsoft.com/office/drawing/2014/main" id="{B8248E42-7C97-470B-94CD-125F70BEC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5" name="Rectangle 88">
              <a:extLst>
                <a:ext uri="{FF2B5EF4-FFF2-40B4-BE49-F238E27FC236}">
                  <a16:creationId xmlns:a16="http://schemas.microsoft.com/office/drawing/2014/main" id="{65D5CBC9-3802-4666-A3BB-02299E57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36" name="Rectangle 89">
              <a:extLst>
                <a:ext uri="{FF2B5EF4-FFF2-40B4-BE49-F238E27FC236}">
                  <a16:creationId xmlns:a16="http://schemas.microsoft.com/office/drawing/2014/main" id="{E94551D2-653E-4BD7-9260-F5404FEE5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7" name="Rectangle 90">
              <a:extLst>
                <a:ext uri="{FF2B5EF4-FFF2-40B4-BE49-F238E27FC236}">
                  <a16:creationId xmlns:a16="http://schemas.microsoft.com/office/drawing/2014/main" id="{6A8BE2C1-FE35-4546-B508-4FEA32AB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38" name="Rectangle 91">
              <a:extLst>
                <a:ext uri="{FF2B5EF4-FFF2-40B4-BE49-F238E27FC236}">
                  <a16:creationId xmlns:a16="http://schemas.microsoft.com/office/drawing/2014/main" id="{1A8C7E39-8F2A-4590-82E9-A34B77FE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9" name="Rectangle 92">
              <a:extLst>
                <a:ext uri="{FF2B5EF4-FFF2-40B4-BE49-F238E27FC236}">
                  <a16:creationId xmlns:a16="http://schemas.microsoft.com/office/drawing/2014/main" id="{548DB76F-97BD-448B-AF30-C21B47F2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40" name="Rectangle 93">
              <a:extLst>
                <a:ext uri="{FF2B5EF4-FFF2-40B4-BE49-F238E27FC236}">
                  <a16:creationId xmlns:a16="http://schemas.microsoft.com/office/drawing/2014/main" id="{9DF467F1-A0E5-46E7-A1E9-E21C73607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1" name="Rectangle 94">
              <a:extLst>
                <a:ext uri="{FF2B5EF4-FFF2-40B4-BE49-F238E27FC236}">
                  <a16:creationId xmlns:a16="http://schemas.microsoft.com/office/drawing/2014/main" id="{CD0A395F-1FAC-4FB8-974C-2DBE03FB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42" name="Rectangle 95">
              <a:extLst>
                <a:ext uri="{FF2B5EF4-FFF2-40B4-BE49-F238E27FC236}">
                  <a16:creationId xmlns:a16="http://schemas.microsoft.com/office/drawing/2014/main" id="{78CC2E76-F398-485B-B6A2-0532AEB1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3" name="Rectangle 96">
              <a:extLst>
                <a:ext uri="{FF2B5EF4-FFF2-40B4-BE49-F238E27FC236}">
                  <a16:creationId xmlns:a16="http://schemas.microsoft.com/office/drawing/2014/main" id="{F1BB3C92-AEAF-4955-A41D-62EF7677B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Forward</a:t>
              </a:r>
            </a:p>
          </p:txBody>
        </p:sp>
      </p:grpSp>
      <p:sp>
        <p:nvSpPr>
          <p:cNvPr id="121875" name="Rectangle 97">
            <a:extLst>
              <a:ext uri="{FF2B5EF4-FFF2-40B4-BE49-F238E27FC236}">
                <a16:creationId xmlns:a16="http://schemas.microsoft.com/office/drawing/2014/main" id="{75DA2E99-1D82-44EC-925B-8F13B0A64A1A}"/>
              </a:ext>
            </a:extLst>
          </p:cNvPr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6" name="Rectangle 98">
            <a:extLst>
              <a:ext uri="{FF2B5EF4-FFF2-40B4-BE49-F238E27FC236}">
                <a16:creationId xmlns:a16="http://schemas.microsoft.com/office/drawing/2014/main" id="{B7A1DD50-AE6A-48CA-BF3F-ED01567080C7}"/>
              </a:ext>
            </a:extLst>
          </p:cNvPr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7" name="Rectangle 99">
            <a:extLst>
              <a:ext uri="{FF2B5EF4-FFF2-40B4-BE49-F238E27FC236}">
                <a16:creationId xmlns:a16="http://schemas.microsoft.com/office/drawing/2014/main" id="{A56C49E5-D967-4BD5-9A74-3611406269B0}"/>
              </a:ext>
            </a:extLst>
          </p:cNvPr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8" name="Rectangle 100">
            <a:extLst>
              <a:ext uri="{FF2B5EF4-FFF2-40B4-BE49-F238E27FC236}">
                <a16:creationId xmlns:a16="http://schemas.microsoft.com/office/drawing/2014/main" id="{12DBDB6F-8223-445E-802A-0AC3202C5353}"/>
              </a:ext>
            </a:extLst>
          </p:cNvPr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9" name="Rectangle 101">
            <a:extLst>
              <a:ext uri="{FF2B5EF4-FFF2-40B4-BE49-F238E27FC236}">
                <a16:creationId xmlns:a16="http://schemas.microsoft.com/office/drawing/2014/main" id="{08973A30-F45C-4905-A252-38416A68D21E}"/>
              </a:ext>
            </a:extLst>
          </p:cNvPr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0" name="Rectangle 102">
            <a:extLst>
              <a:ext uri="{FF2B5EF4-FFF2-40B4-BE49-F238E27FC236}">
                <a16:creationId xmlns:a16="http://schemas.microsoft.com/office/drawing/2014/main" id="{0234947D-1862-4538-B44A-47449066AABF}"/>
              </a:ext>
            </a:extLst>
          </p:cNvPr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1" name="Rectangle 103">
            <a:extLst>
              <a:ext uri="{FF2B5EF4-FFF2-40B4-BE49-F238E27FC236}">
                <a16:creationId xmlns:a16="http://schemas.microsoft.com/office/drawing/2014/main" id="{7311854F-DFFF-409C-AEB0-1696D2F0708F}"/>
              </a:ext>
            </a:extLst>
          </p:cNvPr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2" name="Rectangle 104">
            <a:extLst>
              <a:ext uri="{FF2B5EF4-FFF2-40B4-BE49-F238E27FC236}">
                <a16:creationId xmlns:a16="http://schemas.microsoft.com/office/drawing/2014/main" id="{9682FC8C-26D6-466E-BA31-9E1537DCBD1F}"/>
              </a:ext>
            </a:extLst>
          </p:cNvPr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3" name="Rectangle 105">
            <a:extLst>
              <a:ext uri="{FF2B5EF4-FFF2-40B4-BE49-F238E27FC236}">
                <a16:creationId xmlns:a16="http://schemas.microsoft.com/office/drawing/2014/main" id="{C0464EC1-BEA4-4876-8333-4D351B35A5CF}"/>
              </a:ext>
            </a:extLst>
          </p:cNvPr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121884" name="Rectangle 106">
            <a:extLst>
              <a:ext uri="{FF2B5EF4-FFF2-40B4-BE49-F238E27FC236}">
                <a16:creationId xmlns:a16="http://schemas.microsoft.com/office/drawing/2014/main" id="{2A4B780E-A435-445C-85EE-2C5931AEC21C}"/>
              </a:ext>
            </a:extLst>
          </p:cNvPr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drop</a:t>
            </a:r>
          </a:p>
        </p:txBody>
      </p:sp>
      <p:sp>
        <p:nvSpPr>
          <p:cNvPr id="121885" name="Rectangle 2">
            <a:extLst>
              <a:ext uri="{FF2B5EF4-FFF2-40B4-BE49-F238E27FC236}">
                <a16:creationId xmlns:a16="http://schemas.microsoft.com/office/drawing/2014/main" id="{AADFBFBF-FCDE-40C2-9159-546216BC8256}"/>
              </a:ext>
            </a:extLst>
          </p:cNvPr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anose="020B0502020104020203" pitchFamily="34" charset="0"/>
              </a:rPr>
              <a:t>Firewall:</a:t>
            </a:r>
          </a:p>
        </p:txBody>
      </p:sp>
      <p:sp>
        <p:nvSpPr>
          <p:cNvPr id="121886" name="Rectangle 2">
            <a:extLst>
              <a:ext uri="{FF2B5EF4-FFF2-40B4-BE49-F238E27FC236}">
                <a16:creationId xmlns:a16="http://schemas.microsoft.com/office/drawing/2014/main" id="{0C3417F9-EF36-4C04-9146-ADFDD6D3CFAF}"/>
              </a:ext>
            </a:extLst>
          </p:cNvPr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do not forward (block) all datagrams destined to TCP  port 22</a:t>
            </a:r>
          </a:p>
        </p:txBody>
      </p:sp>
      <p:sp>
        <p:nvSpPr>
          <p:cNvPr id="121887" name="Rectangle 73">
            <a:extLst>
              <a:ext uri="{FF2B5EF4-FFF2-40B4-BE49-F238E27FC236}">
                <a16:creationId xmlns:a16="http://schemas.microsoft.com/office/drawing/2014/main" id="{1FC87DCC-AB6C-42C6-9E53-140981C68430}"/>
              </a:ext>
            </a:extLst>
          </p:cNvPr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88" name="Group 74">
            <a:extLst>
              <a:ext uri="{FF2B5EF4-FFF2-40B4-BE49-F238E27FC236}">
                <a16:creationId xmlns:a16="http://schemas.microsoft.com/office/drawing/2014/main" id="{E9881BBC-D4E4-41E9-9417-01EC3C2EC74F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>
              <a:extLst>
                <a:ext uri="{FF2B5EF4-FFF2-40B4-BE49-F238E27FC236}">
                  <a16:creationId xmlns:a16="http://schemas.microsoft.com/office/drawing/2014/main" id="{94599C54-0430-4E66-816A-900A684B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1" name="Rectangle 76">
              <a:extLst>
                <a:ext uri="{FF2B5EF4-FFF2-40B4-BE49-F238E27FC236}">
                  <a16:creationId xmlns:a16="http://schemas.microsoft.com/office/drawing/2014/main" id="{4E4C9DE0-9AE2-4C42-8253-8382127A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02" name="Rectangle 77">
              <a:extLst>
                <a:ext uri="{FF2B5EF4-FFF2-40B4-BE49-F238E27FC236}">
                  <a16:creationId xmlns:a16="http://schemas.microsoft.com/office/drawing/2014/main" id="{A7211F16-4E3E-4274-8EBE-B68B5D1C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3" name="Rectangle 78">
              <a:extLst>
                <a:ext uri="{FF2B5EF4-FFF2-40B4-BE49-F238E27FC236}">
                  <a16:creationId xmlns:a16="http://schemas.microsoft.com/office/drawing/2014/main" id="{13A16925-F71B-4E12-8237-AC912FA38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04" name="Rectangle 79">
              <a:extLst>
                <a:ext uri="{FF2B5EF4-FFF2-40B4-BE49-F238E27FC236}">
                  <a16:creationId xmlns:a16="http://schemas.microsoft.com/office/drawing/2014/main" id="{48DE9D46-5B7B-4AC2-998B-DAC95AE2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5" name="Rectangle 80">
              <a:extLst>
                <a:ext uri="{FF2B5EF4-FFF2-40B4-BE49-F238E27FC236}">
                  <a16:creationId xmlns:a16="http://schemas.microsoft.com/office/drawing/2014/main" id="{51EB7BA3-8D6C-40F4-AF4A-B0C1951A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06" name="Rectangle 81">
              <a:extLst>
                <a:ext uri="{FF2B5EF4-FFF2-40B4-BE49-F238E27FC236}">
                  <a16:creationId xmlns:a16="http://schemas.microsoft.com/office/drawing/2014/main" id="{D7506BC2-F4B6-4142-978F-AC111BCC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7" name="Rectangle 82">
              <a:extLst>
                <a:ext uri="{FF2B5EF4-FFF2-40B4-BE49-F238E27FC236}">
                  <a16:creationId xmlns:a16="http://schemas.microsoft.com/office/drawing/2014/main" id="{FF9904BF-FF5A-4518-AD9F-03791A28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08" name="Rectangle 83">
              <a:extLst>
                <a:ext uri="{FF2B5EF4-FFF2-40B4-BE49-F238E27FC236}">
                  <a16:creationId xmlns:a16="http://schemas.microsoft.com/office/drawing/2014/main" id="{3ACC07DC-9F2C-488A-A504-8FD204AE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9" name="Rectangle 84">
              <a:extLst>
                <a:ext uri="{FF2B5EF4-FFF2-40B4-BE49-F238E27FC236}">
                  <a16:creationId xmlns:a16="http://schemas.microsoft.com/office/drawing/2014/main" id="{A2EEE357-BF5D-4535-8790-FB340367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10" name="Rectangle 85">
              <a:extLst>
                <a:ext uri="{FF2B5EF4-FFF2-40B4-BE49-F238E27FC236}">
                  <a16:creationId xmlns:a16="http://schemas.microsoft.com/office/drawing/2014/main" id="{D6582C54-C851-4883-91FB-7E5FB37F3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1" name="Rectangle 86">
              <a:extLst>
                <a:ext uri="{FF2B5EF4-FFF2-40B4-BE49-F238E27FC236}">
                  <a16:creationId xmlns:a16="http://schemas.microsoft.com/office/drawing/2014/main" id="{5C0C9F79-AA22-4E3E-A05F-CD8E1D68D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12" name="Rectangle 87">
              <a:extLst>
                <a:ext uri="{FF2B5EF4-FFF2-40B4-BE49-F238E27FC236}">
                  <a16:creationId xmlns:a16="http://schemas.microsoft.com/office/drawing/2014/main" id="{CC12F0A0-4FFF-4131-BCA5-2BC96BA34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3" name="Rectangle 88">
              <a:extLst>
                <a:ext uri="{FF2B5EF4-FFF2-40B4-BE49-F238E27FC236}">
                  <a16:creationId xmlns:a16="http://schemas.microsoft.com/office/drawing/2014/main" id="{61955AE4-E503-4284-8C83-1320A264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14" name="Rectangle 89">
              <a:extLst>
                <a:ext uri="{FF2B5EF4-FFF2-40B4-BE49-F238E27FC236}">
                  <a16:creationId xmlns:a16="http://schemas.microsoft.com/office/drawing/2014/main" id="{D9588261-7245-419A-A78F-04350973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5" name="Rectangle 90">
              <a:extLst>
                <a:ext uri="{FF2B5EF4-FFF2-40B4-BE49-F238E27FC236}">
                  <a16:creationId xmlns:a16="http://schemas.microsoft.com/office/drawing/2014/main" id="{C80EF19A-D3FC-44A9-97EB-FB4FE328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16" name="Rectangle 91">
              <a:extLst>
                <a:ext uri="{FF2B5EF4-FFF2-40B4-BE49-F238E27FC236}">
                  <a16:creationId xmlns:a16="http://schemas.microsoft.com/office/drawing/2014/main" id="{9921EEB7-5239-4A9C-8E18-EB7118C0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7" name="Rectangle 92">
              <a:extLst>
                <a:ext uri="{FF2B5EF4-FFF2-40B4-BE49-F238E27FC236}">
                  <a16:creationId xmlns:a16="http://schemas.microsoft.com/office/drawing/2014/main" id="{86FFF4EF-D3C9-4E2E-87FF-42F6551BC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18" name="Rectangle 93">
              <a:extLst>
                <a:ext uri="{FF2B5EF4-FFF2-40B4-BE49-F238E27FC236}">
                  <a16:creationId xmlns:a16="http://schemas.microsoft.com/office/drawing/2014/main" id="{AE8EE6C3-345A-4940-9698-515720268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9" name="Rectangle 94">
              <a:extLst>
                <a:ext uri="{FF2B5EF4-FFF2-40B4-BE49-F238E27FC236}">
                  <a16:creationId xmlns:a16="http://schemas.microsoft.com/office/drawing/2014/main" id="{08F1CCEE-3ED1-4961-832D-A8B4918A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20" name="Rectangle 95">
              <a:extLst>
                <a:ext uri="{FF2B5EF4-FFF2-40B4-BE49-F238E27FC236}">
                  <a16:creationId xmlns:a16="http://schemas.microsoft.com/office/drawing/2014/main" id="{E72C24FA-2CB6-4455-8963-82BD87C4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1" name="Rectangle 96">
              <a:extLst>
                <a:ext uri="{FF2B5EF4-FFF2-40B4-BE49-F238E27FC236}">
                  <a16:creationId xmlns:a16="http://schemas.microsoft.com/office/drawing/2014/main" id="{3D63C793-EA72-4913-92C7-88577C66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Forward</a:t>
              </a:r>
            </a:p>
          </p:txBody>
        </p:sp>
      </p:grpSp>
      <p:sp>
        <p:nvSpPr>
          <p:cNvPr id="121889" name="Rectangle 97">
            <a:extLst>
              <a:ext uri="{FF2B5EF4-FFF2-40B4-BE49-F238E27FC236}">
                <a16:creationId xmlns:a16="http://schemas.microsoft.com/office/drawing/2014/main" id="{04AF4DF5-29E1-4A1C-B48A-FECFBC3F1D1D}"/>
              </a:ext>
            </a:extLst>
          </p:cNvPr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0" name="Rectangle 98">
            <a:extLst>
              <a:ext uri="{FF2B5EF4-FFF2-40B4-BE49-F238E27FC236}">
                <a16:creationId xmlns:a16="http://schemas.microsoft.com/office/drawing/2014/main" id="{584E1FE7-C616-4FBA-BC47-91AC08826CFD}"/>
              </a:ext>
            </a:extLst>
          </p:cNvPr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1" name="Rectangle 99">
            <a:extLst>
              <a:ext uri="{FF2B5EF4-FFF2-40B4-BE49-F238E27FC236}">
                <a16:creationId xmlns:a16="http://schemas.microsoft.com/office/drawing/2014/main" id="{A513491F-22F7-491A-B074-6E894B3C5C1D}"/>
              </a:ext>
            </a:extLst>
          </p:cNvPr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2" name="Rectangle 100">
            <a:extLst>
              <a:ext uri="{FF2B5EF4-FFF2-40B4-BE49-F238E27FC236}">
                <a16:creationId xmlns:a16="http://schemas.microsoft.com/office/drawing/2014/main" id="{4834CD48-9E1C-411D-969F-010C71A4FBD6}"/>
              </a:ext>
            </a:extLst>
          </p:cNvPr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3" name="Rectangle 101">
            <a:extLst>
              <a:ext uri="{FF2B5EF4-FFF2-40B4-BE49-F238E27FC236}">
                <a16:creationId xmlns:a16="http://schemas.microsoft.com/office/drawing/2014/main" id="{A6FA6E21-58D4-4974-B7B0-F86AB04D7C06}"/>
              </a:ext>
            </a:extLst>
          </p:cNvPr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latin typeface="Calibri" panose="020F0502020204030204" pitchFamily="34" charset="0"/>
              </a:rPr>
              <a:t>128.119.1.1</a:t>
            </a:r>
          </a:p>
        </p:txBody>
      </p:sp>
      <p:sp>
        <p:nvSpPr>
          <p:cNvPr id="121894" name="Rectangle 102">
            <a:extLst>
              <a:ext uri="{FF2B5EF4-FFF2-40B4-BE49-F238E27FC236}">
                <a16:creationId xmlns:a16="http://schemas.microsoft.com/office/drawing/2014/main" id="{2119611B-7415-4178-8835-8A0F0CE73D5C}"/>
              </a:ext>
            </a:extLst>
          </p:cNvPr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5" name="Rectangle 103">
            <a:extLst>
              <a:ext uri="{FF2B5EF4-FFF2-40B4-BE49-F238E27FC236}">
                <a16:creationId xmlns:a16="http://schemas.microsoft.com/office/drawing/2014/main" id="{C1F33C27-6475-42FF-826E-736EE3422590}"/>
              </a:ext>
            </a:extLst>
          </p:cNvPr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6" name="Rectangle 104">
            <a:extLst>
              <a:ext uri="{FF2B5EF4-FFF2-40B4-BE49-F238E27FC236}">
                <a16:creationId xmlns:a16="http://schemas.microsoft.com/office/drawing/2014/main" id="{76F3BD0A-53ED-4A6B-98C5-993047250020}"/>
              </a:ext>
            </a:extLst>
          </p:cNvPr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7" name="Rectangle 105">
            <a:extLst>
              <a:ext uri="{FF2B5EF4-FFF2-40B4-BE49-F238E27FC236}">
                <a16:creationId xmlns:a16="http://schemas.microsoft.com/office/drawing/2014/main" id="{E3C4EF27-1A1F-42DD-B919-B2285A7CEF3C}"/>
              </a:ext>
            </a:extLst>
          </p:cNvPr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8" name="Rectangle 106">
            <a:extLst>
              <a:ext uri="{FF2B5EF4-FFF2-40B4-BE49-F238E27FC236}">
                <a16:creationId xmlns:a16="http://schemas.microsoft.com/office/drawing/2014/main" id="{94A4280C-7393-4C65-88DA-A01F1F072832}"/>
              </a:ext>
            </a:extLst>
          </p:cNvPr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drop</a:t>
            </a:r>
          </a:p>
        </p:txBody>
      </p:sp>
      <p:sp>
        <p:nvSpPr>
          <p:cNvPr id="121899" name="Rectangle 2">
            <a:extLst>
              <a:ext uri="{FF2B5EF4-FFF2-40B4-BE49-F238E27FC236}">
                <a16:creationId xmlns:a16="http://schemas.microsoft.com/office/drawing/2014/main" id="{43214FC5-4E79-47D0-8AA7-F0E136D45080}"/>
              </a:ext>
            </a:extLst>
          </p:cNvPr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do not forward (block) all datagrams sent by host 128.119.1.1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97ECB009-1397-47CB-BC41-5B7CB7616895}"/>
              </a:ext>
            </a:extLst>
          </p:cNvPr>
          <p:cNvSpPr>
            <a:spLocks/>
          </p:cNvSpPr>
          <p:nvPr/>
        </p:nvSpPr>
        <p:spPr bwMode="auto">
          <a:xfrm>
            <a:off x="669925" y="119380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anose="020B0502020104020203" pitchFamily="34" charset="0"/>
              </a:rPr>
              <a:t>Destination-based layer 2 (switch) forwarding: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DE44C630-35FB-4B7A-A79F-1FCA4B9A81A5}"/>
              </a:ext>
            </a:extLst>
          </p:cNvPr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2883" name="Group 4">
            <a:extLst>
              <a:ext uri="{FF2B5EF4-FFF2-40B4-BE49-F238E27FC236}">
                <a16:creationId xmlns:a16="http://schemas.microsoft.com/office/drawing/2014/main" id="{9EB7EB72-2E7F-4376-996E-0F210BF7A88B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2899" name="Rectangle 5">
              <a:extLst>
                <a:ext uri="{FF2B5EF4-FFF2-40B4-BE49-F238E27FC236}">
                  <a16:creationId xmlns:a16="http://schemas.microsoft.com/office/drawing/2014/main" id="{F8C56AAD-E468-42CD-87AF-E223C6E3C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00" name="Rectangle 6">
              <a:extLst>
                <a:ext uri="{FF2B5EF4-FFF2-40B4-BE49-F238E27FC236}">
                  <a16:creationId xmlns:a16="http://schemas.microsoft.com/office/drawing/2014/main" id="{65B5C89F-8588-449E-A6D0-3ED48B76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2901" name="Rectangle 7">
              <a:extLst>
                <a:ext uri="{FF2B5EF4-FFF2-40B4-BE49-F238E27FC236}">
                  <a16:creationId xmlns:a16="http://schemas.microsoft.com/office/drawing/2014/main" id="{22FEFB54-41C3-4918-9F30-2AF9783C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02" name="Rectangle 8">
              <a:extLst>
                <a:ext uri="{FF2B5EF4-FFF2-40B4-BE49-F238E27FC236}">
                  <a16:creationId xmlns:a16="http://schemas.microsoft.com/office/drawing/2014/main" id="{B1D50EF4-5EC1-47B0-B62D-07A4A741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2903" name="Rectangle 9">
              <a:extLst>
                <a:ext uri="{FF2B5EF4-FFF2-40B4-BE49-F238E27FC236}">
                  <a16:creationId xmlns:a16="http://schemas.microsoft.com/office/drawing/2014/main" id="{7B4D421C-665E-4726-AD42-7EA5D55C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04" name="Rectangle 10">
              <a:extLst>
                <a:ext uri="{FF2B5EF4-FFF2-40B4-BE49-F238E27FC236}">
                  <a16:creationId xmlns:a16="http://schemas.microsoft.com/office/drawing/2014/main" id="{B076DAB8-2867-4A83-84CF-D35AFFB85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2905" name="Rectangle 11">
              <a:extLst>
                <a:ext uri="{FF2B5EF4-FFF2-40B4-BE49-F238E27FC236}">
                  <a16:creationId xmlns:a16="http://schemas.microsoft.com/office/drawing/2014/main" id="{7D25A594-2247-4136-9CE5-68F65477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06" name="Rectangle 12">
              <a:extLst>
                <a:ext uri="{FF2B5EF4-FFF2-40B4-BE49-F238E27FC236}">
                  <a16:creationId xmlns:a16="http://schemas.microsoft.com/office/drawing/2014/main" id="{5BCE8C82-F208-4D2A-8BCA-F601E5CBA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2907" name="Rectangle 13">
              <a:extLst>
                <a:ext uri="{FF2B5EF4-FFF2-40B4-BE49-F238E27FC236}">
                  <a16:creationId xmlns:a16="http://schemas.microsoft.com/office/drawing/2014/main" id="{1428EDBD-CBE7-418E-BF9F-53AEFF0C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08" name="Rectangle 14">
              <a:extLst>
                <a:ext uri="{FF2B5EF4-FFF2-40B4-BE49-F238E27FC236}">
                  <a16:creationId xmlns:a16="http://schemas.microsoft.com/office/drawing/2014/main" id="{75B39A65-D025-4895-AA00-7BFCFB721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2909" name="Rectangle 15">
              <a:extLst>
                <a:ext uri="{FF2B5EF4-FFF2-40B4-BE49-F238E27FC236}">
                  <a16:creationId xmlns:a16="http://schemas.microsoft.com/office/drawing/2014/main" id="{50F9048E-5404-41FC-8408-4A27CFDA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10" name="Rectangle 16">
              <a:extLst>
                <a:ext uri="{FF2B5EF4-FFF2-40B4-BE49-F238E27FC236}">
                  <a16:creationId xmlns:a16="http://schemas.microsoft.com/office/drawing/2014/main" id="{C6BD3140-5007-46C2-9916-1FF6148CF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2911" name="Rectangle 17">
              <a:extLst>
                <a:ext uri="{FF2B5EF4-FFF2-40B4-BE49-F238E27FC236}">
                  <a16:creationId xmlns:a16="http://schemas.microsoft.com/office/drawing/2014/main" id="{C01E929C-7E2A-4FE7-B0A9-4ABD2A28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12" name="Rectangle 18">
              <a:extLst>
                <a:ext uri="{FF2B5EF4-FFF2-40B4-BE49-F238E27FC236}">
                  <a16:creationId xmlns:a16="http://schemas.microsoft.com/office/drawing/2014/main" id="{F1D50E2C-E789-42C6-A12D-47152B2E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2913" name="Rectangle 19">
              <a:extLst>
                <a:ext uri="{FF2B5EF4-FFF2-40B4-BE49-F238E27FC236}">
                  <a16:creationId xmlns:a16="http://schemas.microsoft.com/office/drawing/2014/main" id="{901BD9A2-2430-4FAD-82E4-44AADF639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14" name="Rectangle 20">
              <a:extLst>
                <a:ext uri="{FF2B5EF4-FFF2-40B4-BE49-F238E27FC236}">
                  <a16:creationId xmlns:a16="http://schemas.microsoft.com/office/drawing/2014/main" id="{AC4B93F3-C995-4043-95AD-33C95C69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2915" name="Rectangle 21">
              <a:extLst>
                <a:ext uri="{FF2B5EF4-FFF2-40B4-BE49-F238E27FC236}">
                  <a16:creationId xmlns:a16="http://schemas.microsoft.com/office/drawing/2014/main" id="{A7071B27-B28A-481E-AD9E-FED67CCBF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16" name="Rectangle 22">
              <a:extLst>
                <a:ext uri="{FF2B5EF4-FFF2-40B4-BE49-F238E27FC236}">
                  <a16:creationId xmlns:a16="http://schemas.microsoft.com/office/drawing/2014/main" id="{C47143FF-149C-4E5F-A948-D621628B8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2917" name="Rectangle 23">
              <a:extLst>
                <a:ext uri="{FF2B5EF4-FFF2-40B4-BE49-F238E27FC236}">
                  <a16:creationId xmlns:a16="http://schemas.microsoft.com/office/drawing/2014/main" id="{C586B325-3954-4520-B626-87525DA28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18" name="Rectangle 24">
              <a:extLst>
                <a:ext uri="{FF2B5EF4-FFF2-40B4-BE49-F238E27FC236}">
                  <a16:creationId xmlns:a16="http://schemas.microsoft.com/office/drawing/2014/main" id="{E50B79FC-25B2-4C2D-8F5D-710E5EC79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2919" name="Rectangle 25">
              <a:extLst>
                <a:ext uri="{FF2B5EF4-FFF2-40B4-BE49-F238E27FC236}">
                  <a16:creationId xmlns:a16="http://schemas.microsoft.com/office/drawing/2014/main" id="{51958188-26B2-46D1-A03A-1F2204A3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2920" name="Rectangle 26">
              <a:extLst>
                <a:ext uri="{FF2B5EF4-FFF2-40B4-BE49-F238E27FC236}">
                  <a16:creationId xmlns:a16="http://schemas.microsoft.com/office/drawing/2014/main" id="{5191BE2D-E537-4F2C-A8C2-0B258F6CD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122884" name="Rectangle 28">
            <a:extLst>
              <a:ext uri="{FF2B5EF4-FFF2-40B4-BE49-F238E27FC236}">
                <a16:creationId xmlns:a16="http://schemas.microsoft.com/office/drawing/2014/main" id="{937A5E05-D741-4B9F-AB89-17205A49DE45}"/>
              </a:ext>
            </a:extLst>
          </p:cNvPr>
          <p:cNvSpPr>
            <a:spLocks/>
          </p:cNvSpPr>
          <p:nvPr/>
        </p:nvSpPr>
        <p:spPr bwMode="auto">
          <a:xfrm>
            <a:off x="2008188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85" name="Rectangle 29">
            <a:extLst>
              <a:ext uri="{FF2B5EF4-FFF2-40B4-BE49-F238E27FC236}">
                <a16:creationId xmlns:a16="http://schemas.microsoft.com/office/drawing/2014/main" id="{8BADDEF6-F4FB-4BA6-9F1B-DD8600211159}"/>
              </a:ext>
            </a:extLst>
          </p:cNvPr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86" name="Rectangle 30">
            <a:extLst>
              <a:ext uri="{FF2B5EF4-FFF2-40B4-BE49-F238E27FC236}">
                <a16:creationId xmlns:a16="http://schemas.microsoft.com/office/drawing/2014/main" id="{D0486E06-10AB-499B-BF4C-8BD6EFEBC523}"/>
              </a:ext>
            </a:extLst>
          </p:cNvPr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87" name="Rectangle 31">
            <a:extLst>
              <a:ext uri="{FF2B5EF4-FFF2-40B4-BE49-F238E27FC236}">
                <a16:creationId xmlns:a16="http://schemas.microsoft.com/office/drawing/2014/main" id="{5E794B8E-E738-4966-98A0-E9DC0570377D}"/>
              </a:ext>
            </a:extLst>
          </p:cNvPr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88" name="Rectangle 32">
            <a:extLst>
              <a:ext uri="{FF2B5EF4-FFF2-40B4-BE49-F238E27FC236}">
                <a16:creationId xmlns:a16="http://schemas.microsoft.com/office/drawing/2014/main" id="{8E11FBE7-12F0-4AD2-9DB5-A60A8FF24D43}"/>
              </a:ext>
            </a:extLst>
          </p:cNvPr>
          <p:cNvSpPr>
            <a:spLocks/>
          </p:cNvSpPr>
          <p:nvPr/>
        </p:nvSpPr>
        <p:spPr bwMode="auto">
          <a:xfrm>
            <a:off x="46497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89" name="Rectangle 33">
            <a:extLst>
              <a:ext uri="{FF2B5EF4-FFF2-40B4-BE49-F238E27FC236}">
                <a16:creationId xmlns:a16="http://schemas.microsoft.com/office/drawing/2014/main" id="{C372183A-DD69-48CC-832B-A0FF2DB0C490}"/>
              </a:ext>
            </a:extLst>
          </p:cNvPr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90" name="Rectangle 34">
            <a:extLst>
              <a:ext uri="{FF2B5EF4-FFF2-40B4-BE49-F238E27FC236}">
                <a16:creationId xmlns:a16="http://schemas.microsoft.com/office/drawing/2014/main" id="{4201CCBB-718C-408F-A015-44ABF88F9AF6}"/>
              </a:ext>
            </a:extLst>
          </p:cNvPr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91" name="Rectangle 35">
            <a:extLst>
              <a:ext uri="{FF2B5EF4-FFF2-40B4-BE49-F238E27FC236}">
                <a16:creationId xmlns:a16="http://schemas.microsoft.com/office/drawing/2014/main" id="{97A1ED17-D46E-4260-A379-21DA5780CD8E}"/>
              </a:ext>
            </a:extLst>
          </p:cNvPr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2892" name="Rectangle 36">
            <a:extLst>
              <a:ext uri="{FF2B5EF4-FFF2-40B4-BE49-F238E27FC236}">
                <a16:creationId xmlns:a16="http://schemas.microsoft.com/office/drawing/2014/main" id="{C781FA53-C8D5-4218-90C4-0AF2C4345CFC}"/>
              </a:ext>
            </a:extLst>
          </p:cNvPr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port3</a:t>
            </a:r>
          </a:p>
        </p:txBody>
      </p:sp>
      <p:pic>
        <p:nvPicPr>
          <p:cNvPr id="122893" name="Picture 12" descr="underline_base">
            <a:extLst>
              <a:ext uri="{FF2B5EF4-FFF2-40B4-BE49-F238E27FC236}">
                <a16:creationId xmlns:a16="http://schemas.microsoft.com/office/drawing/2014/main" id="{0D92B46A-7773-4E87-BD8D-B14BED86B84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4" name="Rectangle 1">
            <a:extLst>
              <a:ext uri="{FF2B5EF4-FFF2-40B4-BE49-F238E27FC236}">
                <a16:creationId xmlns:a16="http://schemas.microsoft.com/office/drawing/2014/main" id="{3825C954-6B7B-4EF7-AC08-2BF4FE44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22895" name="Rectangle 2">
            <a:extLst>
              <a:ext uri="{FF2B5EF4-FFF2-40B4-BE49-F238E27FC236}">
                <a16:creationId xmlns:a16="http://schemas.microsoft.com/office/drawing/2014/main" id="{CBE018DF-99BE-4FFE-9BE8-A5544F8A2E41}"/>
              </a:ext>
            </a:extLst>
          </p:cNvPr>
          <p:cNvSpPr>
            <a:spLocks/>
          </p:cNvSpPr>
          <p:nvPr/>
        </p:nvSpPr>
        <p:spPr bwMode="auto">
          <a:xfrm>
            <a:off x="2814638" y="269240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layer 2 frames from MAC address 22:A7:23:11:E1:02 should be forwarded to output port </a:t>
            </a:r>
            <a:r>
              <a:rPr lang="en-US" altLang="en-US" sz="2000">
                <a:latin typeface="Gill Sans MT" panose="020B0502020104020203" pitchFamily="34" charset="0"/>
              </a:rPr>
              <a:t>6 </a:t>
            </a:r>
          </a:p>
        </p:txBody>
      </p:sp>
      <p:sp>
        <p:nvSpPr>
          <p:cNvPr id="122896" name="Rectangle 28">
            <a:extLst>
              <a:ext uri="{FF2B5EF4-FFF2-40B4-BE49-F238E27FC236}">
                <a16:creationId xmlns:a16="http://schemas.microsoft.com/office/drawing/2014/main" id="{0F0544D0-6BDD-43C1-BC01-46BBC6E8897F}"/>
              </a:ext>
            </a:extLst>
          </p:cNvPr>
          <p:cNvSpPr>
            <a:spLocks/>
          </p:cNvSpPr>
          <p:nvPr/>
        </p:nvSpPr>
        <p:spPr bwMode="auto">
          <a:xfrm>
            <a:off x="1320800" y="229870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</a:rPr>
              <a:t>22:A7:23:</a:t>
            </a:r>
          </a:p>
          <a:p>
            <a:r>
              <a:rPr lang="en-US" altLang="en-US" sz="1100">
                <a:latin typeface="Calibri" panose="020F0502020204030204" pitchFamily="34" charset="0"/>
              </a:rPr>
              <a:t>11:E1:02</a:t>
            </a:r>
          </a:p>
        </p:txBody>
      </p:sp>
      <p:sp>
        <p:nvSpPr>
          <p:cNvPr id="122897" name="Slide Number Placeholder 5">
            <a:extLst>
              <a:ext uri="{FF2B5EF4-FFF2-40B4-BE49-F238E27FC236}">
                <a16:creationId xmlns:a16="http://schemas.microsoft.com/office/drawing/2014/main" id="{B27FB165-0F8A-4D6E-BFD5-F71B688A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8CBE000-7526-4A2F-847D-5B5826525641}" type="slidenum">
              <a:rPr lang="en-US" altLang="en-US" sz="1200">
                <a:latin typeface="Tahoma" panose="020B0604030504040204" pitchFamily="34" charset="0"/>
              </a:rPr>
              <a:pPr/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898" name="Footer Placeholder 2">
            <a:extLst>
              <a:ext uri="{FF2B5EF4-FFF2-40B4-BE49-F238E27FC236}">
                <a16:creationId xmlns:a16="http://schemas.microsoft.com/office/drawing/2014/main" id="{61DE1D48-6F88-4A08-9ECB-02E6FC66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>
            <a:extLst>
              <a:ext uri="{FF2B5EF4-FFF2-40B4-BE49-F238E27FC236}">
                <a16:creationId xmlns:a16="http://schemas.microsoft.com/office/drawing/2014/main" id="{23D4589E-455F-4847-818C-4EEAB88902B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51720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>
            <a:extLst>
              <a:ext uri="{FF2B5EF4-FFF2-40B4-BE49-F238E27FC236}">
                <a16:creationId xmlns:a16="http://schemas.microsoft.com/office/drawing/2014/main" id="{E5806045-F2B9-4EEC-A5F6-46C262B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5DD4-961D-496E-881B-E800AD64A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or flood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D0AF02-0207-41B9-A480-BF06353B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</a:t>
            </a:r>
            <a:r>
              <a:rPr lang="en-US" sz="2800" dirty="0">
                <a:latin typeface="Calibri" charset="0"/>
                <a:ea typeface="ＭＳ Ｐゴシック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9" name="TextBox 1">
            <a:extLst>
              <a:ext uri="{FF2B5EF4-FFF2-40B4-BE49-F238E27FC236}">
                <a16:creationId xmlns:a16="http://schemas.microsoft.com/office/drawing/2014/main" id="{E2AF38A0-430E-4BFA-912D-73880561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Calibri" panose="020F0502020204030204" pitchFamily="34" charset="0"/>
              </a:rPr>
              <a:t>match+action: </a:t>
            </a:r>
            <a:r>
              <a:rPr lang="en-US" altLang="en-US" sz="2800">
                <a:latin typeface="Calibri" panose="020F0502020204030204" pitchFamily="34" charset="0"/>
              </a:rPr>
              <a:t>unifies different kinds of devices</a:t>
            </a:r>
            <a:endParaRPr lang="en-US" altLang="en-US" sz="2800"/>
          </a:p>
        </p:txBody>
      </p:sp>
      <p:sp>
        <p:nvSpPr>
          <p:cNvPr id="123910" name="Slide Number Placeholder 5">
            <a:extLst>
              <a:ext uri="{FF2B5EF4-FFF2-40B4-BE49-F238E27FC236}">
                <a16:creationId xmlns:a16="http://schemas.microsoft.com/office/drawing/2014/main" id="{AFFF1460-3F12-447E-88D9-674560F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C06F9032-5FBE-4CCF-A6A0-34F0D5591372}" type="slidenum">
              <a:rPr lang="en-US" altLang="en-US" sz="1200">
                <a:latin typeface="Tahoma" panose="020B0604030504040204" pitchFamily="34" charset="0"/>
              </a:rPr>
              <a:pPr/>
              <a:t>74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3911" name="Footer Placeholder 2">
            <a:extLst>
              <a:ext uri="{FF2B5EF4-FFF2-40B4-BE49-F238E27FC236}">
                <a16:creationId xmlns:a16="http://schemas.microsoft.com/office/drawing/2014/main" id="{DAF701F9-00BC-4A1F-B4E1-7A593C18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3F97F34-8EF6-498C-B2F0-3E5B672B8D4E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C766E684-E204-42FF-AB93-469F4ED63D5A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>
              <a:extLst>
                <a:ext uri="{FF2B5EF4-FFF2-40B4-BE49-F238E27FC236}">
                  <a16:creationId xmlns:a16="http://schemas.microsoft.com/office/drawing/2014/main" id="{127B66F9-A2D9-47D3-AD11-26D9E9928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D323B8D-0018-430D-97CE-236B1EAE4DA7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>
                <a:extLst>
                  <a:ext uri="{FF2B5EF4-FFF2-40B4-BE49-F238E27FC236}">
                    <a16:creationId xmlns:a16="http://schemas.microsoft.com/office/drawing/2014/main" id="{47B4E28F-85A5-4E7F-A4F5-EFFE04C2B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>
                <a:extLst>
                  <a:ext uri="{FF2B5EF4-FFF2-40B4-BE49-F238E27FC236}">
                    <a16:creationId xmlns:a16="http://schemas.microsoft.com/office/drawing/2014/main" id="{177FC451-BE9E-4BDA-BC21-5689E610B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>
                <a:extLst>
                  <a:ext uri="{FF2B5EF4-FFF2-40B4-BE49-F238E27FC236}">
                    <a16:creationId xmlns:a16="http://schemas.microsoft.com/office/drawing/2014/main" id="{BA94C2B7-AC30-4617-BC2F-7DD2697DCF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>
                <a:extLst>
                  <a:ext uri="{FF2B5EF4-FFF2-40B4-BE49-F238E27FC236}">
                    <a16:creationId xmlns:a16="http://schemas.microsoft.com/office/drawing/2014/main" id="{50D1D413-2449-4D25-89E4-46216CC77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>
                <a:extLst>
                  <a:ext uri="{FF2B5EF4-FFF2-40B4-BE49-F238E27FC236}">
                    <a16:creationId xmlns:a16="http://schemas.microsoft.com/office/drawing/2014/main" id="{39137053-9B1C-4689-8AA4-31E6EF57E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>
                <a:extLst>
                  <a:ext uri="{FF2B5EF4-FFF2-40B4-BE49-F238E27FC236}">
                    <a16:creationId xmlns:a16="http://schemas.microsoft.com/office/drawing/2014/main" id="{8160E0C3-0FBF-45F0-9AB6-A70BAD9A6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8F4112-D525-4CD2-9161-39E0665E34B6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5D14999E-7397-48A2-A9B1-90D860CD88C2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>
              <a:extLst>
                <a:ext uri="{FF2B5EF4-FFF2-40B4-BE49-F238E27FC236}">
                  <a16:creationId xmlns:a16="http://schemas.microsoft.com/office/drawing/2014/main" id="{E17D2197-29D5-4291-99BC-082F7AB80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FED295D-31CD-4B2D-98ED-EBBFBA192F2C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>
                <a:extLst>
                  <a:ext uri="{FF2B5EF4-FFF2-40B4-BE49-F238E27FC236}">
                    <a16:creationId xmlns:a16="http://schemas.microsoft.com/office/drawing/2014/main" id="{FCCCF90A-753A-48F5-BB3E-82A762FF9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>
                <a:extLst>
                  <a:ext uri="{FF2B5EF4-FFF2-40B4-BE49-F238E27FC236}">
                    <a16:creationId xmlns:a16="http://schemas.microsoft.com/office/drawing/2014/main" id="{2CFB7EEC-B7F4-42DC-9A3E-78E37A59D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>
                <a:extLst>
                  <a:ext uri="{FF2B5EF4-FFF2-40B4-BE49-F238E27FC236}">
                    <a16:creationId xmlns:a16="http://schemas.microsoft.com/office/drawing/2014/main" id="{B73F95A8-C1C4-4613-A61A-AA92EDF6E3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>
                <a:extLst>
                  <a:ext uri="{FF2B5EF4-FFF2-40B4-BE49-F238E27FC236}">
                    <a16:creationId xmlns:a16="http://schemas.microsoft.com/office/drawing/2014/main" id="{6D609ACC-AB75-4ED0-A313-9687BE98A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>
                <a:extLst>
                  <a:ext uri="{FF2B5EF4-FFF2-40B4-BE49-F238E27FC236}">
                    <a16:creationId xmlns:a16="http://schemas.microsoft.com/office/drawing/2014/main" id="{06BD106A-CB95-401F-92C4-E91BFC8B6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>
                <a:extLst>
                  <a:ext uri="{FF2B5EF4-FFF2-40B4-BE49-F238E27FC236}">
                    <a16:creationId xmlns:a16="http://schemas.microsoft.com/office/drawing/2014/main" id="{BC1061D7-D76E-4CC6-9076-F041B1DB8B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>
                <a:extLst>
                  <a:ext uri="{FF2B5EF4-FFF2-40B4-BE49-F238E27FC236}">
                    <a16:creationId xmlns:a16="http://schemas.microsoft.com/office/drawing/2014/main" id="{9108B480-676B-4156-B281-E104AB8229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>
                <a:extLst>
                  <a:ext uri="{FF2B5EF4-FFF2-40B4-BE49-F238E27FC236}">
                    <a16:creationId xmlns:a16="http://schemas.microsoft.com/office/drawing/2014/main" id="{609343D4-AB4F-4A89-88EA-5A37F5D70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8884D45-8F35-4A2C-9CB0-7028099460F2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5BDD874-57A4-46B8-8E60-8FA1069892A9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>
              <a:extLst>
                <a:ext uri="{FF2B5EF4-FFF2-40B4-BE49-F238E27FC236}">
                  <a16:creationId xmlns:a16="http://schemas.microsoft.com/office/drawing/2014/main" id="{722865C4-DCD0-452E-809B-C4F6EF26B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EF9852-3A34-4B15-B32B-AD6C285FC380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>
                <a:extLst>
                  <a:ext uri="{FF2B5EF4-FFF2-40B4-BE49-F238E27FC236}">
                    <a16:creationId xmlns:a16="http://schemas.microsoft.com/office/drawing/2014/main" id="{3846B66A-8989-402A-A9FD-7FF9F4CC8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>
                <a:extLst>
                  <a:ext uri="{FF2B5EF4-FFF2-40B4-BE49-F238E27FC236}">
                    <a16:creationId xmlns:a16="http://schemas.microsoft.com/office/drawing/2014/main" id="{32017378-358F-452E-BE14-16102D2B5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>
                <a:extLst>
                  <a:ext uri="{FF2B5EF4-FFF2-40B4-BE49-F238E27FC236}">
                    <a16:creationId xmlns:a16="http://schemas.microsoft.com/office/drawing/2014/main" id="{C7C845CE-5E72-4B36-B09D-D56157E7D8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>
                <a:extLst>
                  <a:ext uri="{FF2B5EF4-FFF2-40B4-BE49-F238E27FC236}">
                    <a16:creationId xmlns:a16="http://schemas.microsoft.com/office/drawing/2014/main" id="{255562A9-DC71-4B80-A293-424E1C52A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>
                <a:extLst>
                  <a:ext uri="{FF2B5EF4-FFF2-40B4-BE49-F238E27FC236}">
                    <a16:creationId xmlns:a16="http://schemas.microsoft.com/office/drawing/2014/main" id="{624AE796-C6C4-4529-8FF9-6C59036A7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>
                <a:extLst>
                  <a:ext uri="{FF2B5EF4-FFF2-40B4-BE49-F238E27FC236}">
                    <a16:creationId xmlns:a16="http://schemas.microsoft.com/office/drawing/2014/main" id="{61283713-142C-4583-BD18-CF20DF1178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>
            <a:extLst>
              <a:ext uri="{FF2B5EF4-FFF2-40B4-BE49-F238E27FC236}">
                <a16:creationId xmlns:a16="http://schemas.microsoft.com/office/drawing/2014/main" id="{BA0CDCB6-AC92-42F5-81EA-C8A8877092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>
            <a:extLst>
              <a:ext uri="{FF2B5EF4-FFF2-40B4-BE49-F238E27FC236}">
                <a16:creationId xmlns:a16="http://schemas.microsoft.com/office/drawing/2014/main" id="{FCD385EA-EF4C-4A25-892F-19B5E1F2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example</a:t>
            </a:r>
          </a:p>
        </p:txBody>
      </p:sp>
      <p:cxnSp>
        <p:nvCxnSpPr>
          <p:cNvPr id="124934" name="Straight Connector 13">
            <a:extLst>
              <a:ext uri="{FF2B5EF4-FFF2-40B4-BE49-F238E27FC236}">
                <a16:creationId xmlns:a16="http://schemas.microsoft.com/office/drawing/2014/main" id="{3B838BEF-8615-4D06-9CF5-CE322A5934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>
            <a:extLst>
              <a:ext uri="{FF2B5EF4-FFF2-40B4-BE49-F238E27FC236}">
                <a16:creationId xmlns:a16="http://schemas.microsoft.com/office/drawing/2014/main" id="{AB64A4B0-9F69-4309-A40A-399078EC99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>
            <a:extLst>
              <a:ext uri="{FF2B5EF4-FFF2-40B4-BE49-F238E27FC236}">
                <a16:creationId xmlns:a16="http://schemas.microsoft.com/office/drawing/2014/main" id="{BEE8A72A-242E-44AA-8934-3A15A8CB5B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>
            <a:extLst>
              <a:ext uri="{FF2B5EF4-FFF2-40B4-BE49-F238E27FC236}">
                <a16:creationId xmlns:a16="http://schemas.microsoft.com/office/drawing/2014/main" id="{43D428D9-6239-4693-B8F1-5E68CC97D5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6CDBE5-9F66-4D4E-A9C7-F7668F3A5724}"/>
              </a:ext>
            </a:extLst>
          </p:cNvPr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083E91-E065-4F49-99AB-4CD64939DA8C}"/>
              </a:ext>
            </a:extLst>
          </p:cNvPr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>
            <a:extLst>
              <a:ext uri="{FF2B5EF4-FFF2-40B4-BE49-F238E27FC236}">
                <a16:creationId xmlns:a16="http://schemas.microsoft.com/office/drawing/2014/main" id="{C4986F77-3899-47A3-A521-60C6FAD5C7CA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>
              <a:extLst>
                <a:ext uri="{FF2B5EF4-FFF2-40B4-BE49-F238E27FC236}">
                  <a16:creationId xmlns:a16="http://schemas.microsoft.com/office/drawing/2014/main" id="{388DD70D-9F2E-4F6E-A381-15EA09CD8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>
              <a:extLst>
                <a:ext uri="{FF2B5EF4-FFF2-40B4-BE49-F238E27FC236}">
                  <a16:creationId xmlns:a16="http://schemas.microsoft.com/office/drawing/2014/main" id="{B092E146-16F8-4A70-804A-2B8EFC7648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>
            <a:extLst>
              <a:ext uri="{FF2B5EF4-FFF2-40B4-BE49-F238E27FC236}">
                <a16:creationId xmlns:a16="http://schemas.microsoft.com/office/drawing/2014/main" id="{E7BCA186-55A0-407E-B6C0-5044757057B1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>
              <a:extLst>
                <a:ext uri="{FF2B5EF4-FFF2-40B4-BE49-F238E27FC236}">
                  <a16:creationId xmlns:a16="http://schemas.microsoft.com/office/drawing/2014/main" id="{56D276CC-3ED8-4ED8-8EA5-22AB747F4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>
              <a:extLst>
                <a:ext uri="{FF2B5EF4-FFF2-40B4-BE49-F238E27FC236}">
                  <a16:creationId xmlns:a16="http://schemas.microsoft.com/office/drawing/2014/main" id="{DDE038BA-6F05-45A9-A9B5-3D5B71926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>
            <a:extLst>
              <a:ext uri="{FF2B5EF4-FFF2-40B4-BE49-F238E27FC236}">
                <a16:creationId xmlns:a16="http://schemas.microsoft.com/office/drawing/2014/main" id="{4431909A-90EC-40B6-9D08-06D45F7C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10.1.0.1</a:t>
            </a:r>
          </a:p>
          <a:p>
            <a:pPr algn="ctr"/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4943" name="TextBox 58">
            <a:extLst>
              <a:ext uri="{FF2B5EF4-FFF2-40B4-BE49-F238E27FC236}">
                <a16:creationId xmlns:a16="http://schemas.microsoft.com/office/drawing/2014/main" id="{89728644-5A09-4E85-B0C9-74FE2B8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h2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10.1.0.2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34772E-FEFA-4CD6-BE20-542FCDFDE3D1}"/>
              </a:ext>
            </a:extLst>
          </p:cNvPr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A2D2FC-DA06-4B6D-9C73-0053A2C6B697}"/>
              </a:ext>
            </a:extLst>
          </p:cNvPr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>
            <a:extLst>
              <a:ext uri="{FF2B5EF4-FFF2-40B4-BE49-F238E27FC236}">
                <a16:creationId xmlns:a16="http://schemas.microsoft.com/office/drawing/2014/main" id="{481ED2C6-19D4-4976-A33C-CC668DF55EA4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>
              <a:extLst>
                <a:ext uri="{FF2B5EF4-FFF2-40B4-BE49-F238E27FC236}">
                  <a16:creationId xmlns:a16="http://schemas.microsoft.com/office/drawing/2014/main" id="{66496972-225E-45B7-A715-1D159C7C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>
              <a:extLst>
                <a:ext uri="{FF2B5EF4-FFF2-40B4-BE49-F238E27FC236}">
                  <a16:creationId xmlns:a16="http://schemas.microsoft.com/office/drawing/2014/main" id="{F6BBBBDE-0484-4281-8D60-BFCF5079B5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>
            <a:extLst>
              <a:ext uri="{FF2B5EF4-FFF2-40B4-BE49-F238E27FC236}">
                <a16:creationId xmlns:a16="http://schemas.microsoft.com/office/drawing/2014/main" id="{0E0AB8E6-6A15-4849-A951-086CE6AD716F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>
              <a:extLst>
                <a:ext uri="{FF2B5EF4-FFF2-40B4-BE49-F238E27FC236}">
                  <a16:creationId xmlns:a16="http://schemas.microsoft.com/office/drawing/2014/main" id="{629A02E3-FA44-4CB1-B108-8075FDC85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>
              <a:extLst>
                <a:ext uri="{FF2B5EF4-FFF2-40B4-BE49-F238E27FC236}">
                  <a16:creationId xmlns:a16="http://schemas.microsoft.com/office/drawing/2014/main" id="{9A1C4EC9-073C-471A-8978-C45C15AB79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>
            <a:extLst>
              <a:ext uri="{FF2B5EF4-FFF2-40B4-BE49-F238E27FC236}">
                <a16:creationId xmlns:a16="http://schemas.microsoft.com/office/drawing/2014/main" id="{096BD496-B0F0-4E73-A342-5B54414E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h4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10.2.0.4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4949" name="TextBox 71">
            <a:extLst>
              <a:ext uri="{FF2B5EF4-FFF2-40B4-BE49-F238E27FC236}">
                <a16:creationId xmlns:a16="http://schemas.microsoft.com/office/drawing/2014/main" id="{7B75E420-0F48-4196-9FF5-82351826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h3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10.2.0.3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3D0F3A0-9214-4F8D-99DF-1B3C78869FDA}"/>
              </a:ext>
            </a:extLst>
          </p:cNvPr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8964C83-8D87-4444-BE68-7133F89D582F}"/>
              </a:ext>
            </a:extLst>
          </p:cNvPr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>
            <a:extLst>
              <a:ext uri="{FF2B5EF4-FFF2-40B4-BE49-F238E27FC236}">
                <a16:creationId xmlns:a16="http://schemas.microsoft.com/office/drawing/2014/main" id="{93610D19-026A-45F4-8F20-8528E7298C7D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>
              <a:extLst>
                <a:ext uri="{FF2B5EF4-FFF2-40B4-BE49-F238E27FC236}">
                  <a16:creationId xmlns:a16="http://schemas.microsoft.com/office/drawing/2014/main" id="{D1548BEC-CEF8-4732-BA46-538CB6496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>
              <a:extLst>
                <a:ext uri="{FF2B5EF4-FFF2-40B4-BE49-F238E27FC236}">
                  <a16:creationId xmlns:a16="http://schemas.microsoft.com/office/drawing/2014/main" id="{18D970CE-7483-4E8E-B15F-697BCF3F18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>
            <a:extLst>
              <a:ext uri="{FF2B5EF4-FFF2-40B4-BE49-F238E27FC236}">
                <a16:creationId xmlns:a16="http://schemas.microsoft.com/office/drawing/2014/main" id="{99CDEF95-09A1-4221-99E3-5123C9B50316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>
              <a:extLst>
                <a:ext uri="{FF2B5EF4-FFF2-40B4-BE49-F238E27FC236}">
                  <a16:creationId xmlns:a16="http://schemas.microsoft.com/office/drawing/2014/main" id="{4473E9AD-9399-49AB-A1FE-5CD47A721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>
              <a:extLst>
                <a:ext uri="{FF2B5EF4-FFF2-40B4-BE49-F238E27FC236}">
                  <a16:creationId xmlns:a16="http://schemas.microsoft.com/office/drawing/2014/main" id="{A765BF4E-DAEF-4E0D-985B-D0846B3FE0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>
            <a:extLst>
              <a:ext uri="{FF2B5EF4-FFF2-40B4-BE49-F238E27FC236}">
                <a16:creationId xmlns:a16="http://schemas.microsoft.com/office/drawing/2014/main" id="{E10E6243-82A7-4A49-9349-5E533043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124955" name="TextBox 92">
            <a:extLst>
              <a:ext uri="{FF2B5EF4-FFF2-40B4-BE49-F238E27FC236}">
                <a16:creationId xmlns:a16="http://schemas.microsoft.com/office/drawing/2014/main" id="{FCA29A3D-5C01-43CE-A577-BAE35BB5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s1</a:t>
            </a:r>
          </a:p>
        </p:txBody>
      </p:sp>
      <p:sp>
        <p:nvSpPr>
          <p:cNvPr id="124956" name="TextBox 93">
            <a:extLst>
              <a:ext uri="{FF2B5EF4-FFF2-40B4-BE49-F238E27FC236}">
                <a16:creationId xmlns:a16="http://schemas.microsoft.com/office/drawing/2014/main" id="{66D157B6-A9AA-4193-8E08-DA0EEF4C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s2</a:t>
            </a:r>
          </a:p>
        </p:txBody>
      </p:sp>
      <p:sp>
        <p:nvSpPr>
          <p:cNvPr id="124957" name="TextBox 94">
            <a:extLst>
              <a:ext uri="{FF2B5EF4-FFF2-40B4-BE49-F238E27FC236}">
                <a16:creationId xmlns:a16="http://schemas.microsoft.com/office/drawing/2014/main" id="{E789253C-5FFC-4076-A7EE-F12C805E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124958" name="Straight Connector 99">
            <a:extLst>
              <a:ext uri="{FF2B5EF4-FFF2-40B4-BE49-F238E27FC236}">
                <a16:creationId xmlns:a16="http://schemas.microsoft.com/office/drawing/2014/main" id="{10081896-BB89-4DD1-BC99-AF570C7D13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>
            <a:extLst>
              <a:ext uri="{FF2B5EF4-FFF2-40B4-BE49-F238E27FC236}">
                <a16:creationId xmlns:a16="http://schemas.microsoft.com/office/drawing/2014/main" id="{57EE271F-B2DE-47BF-9055-C830F1029F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>
            <a:extLst>
              <a:ext uri="{FF2B5EF4-FFF2-40B4-BE49-F238E27FC236}">
                <a16:creationId xmlns:a16="http://schemas.microsoft.com/office/drawing/2014/main" id="{FF1A294F-9703-4293-A183-A93D7C97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1" name="TextBox 109">
            <a:extLst>
              <a:ext uri="{FF2B5EF4-FFF2-40B4-BE49-F238E27FC236}">
                <a16:creationId xmlns:a16="http://schemas.microsoft.com/office/drawing/2014/main" id="{C9809967-AA65-475D-AC73-8B0436E6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62" name="TextBox 110">
            <a:extLst>
              <a:ext uri="{FF2B5EF4-FFF2-40B4-BE49-F238E27FC236}">
                <a16:creationId xmlns:a16="http://schemas.microsoft.com/office/drawing/2014/main" id="{AC631612-1EFE-4680-9AF1-694C2DDC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63" name="TextBox 111">
            <a:extLst>
              <a:ext uri="{FF2B5EF4-FFF2-40B4-BE49-F238E27FC236}">
                <a16:creationId xmlns:a16="http://schemas.microsoft.com/office/drawing/2014/main" id="{D4F21954-25F4-42BC-987A-B8908ABE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64" name="TextBox 112">
            <a:extLst>
              <a:ext uri="{FF2B5EF4-FFF2-40B4-BE49-F238E27FC236}">
                <a16:creationId xmlns:a16="http://schemas.microsoft.com/office/drawing/2014/main" id="{88EB4B8B-9CBE-41ED-AF22-715EB2F1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5" name="TextBox 113">
            <a:extLst>
              <a:ext uri="{FF2B5EF4-FFF2-40B4-BE49-F238E27FC236}">
                <a16:creationId xmlns:a16="http://schemas.microsoft.com/office/drawing/2014/main" id="{C9292F8F-78C8-4423-A3EC-73F0255F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66" name="TextBox 114">
            <a:extLst>
              <a:ext uri="{FF2B5EF4-FFF2-40B4-BE49-F238E27FC236}">
                <a16:creationId xmlns:a16="http://schemas.microsoft.com/office/drawing/2014/main" id="{1876216F-1FA9-4340-82EA-5E19A8D64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67" name="TextBox 115">
            <a:extLst>
              <a:ext uri="{FF2B5EF4-FFF2-40B4-BE49-F238E27FC236}">
                <a16:creationId xmlns:a16="http://schemas.microsoft.com/office/drawing/2014/main" id="{76260438-738A-44BC-A758-99CA1DBC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68" name="TextBox 117">
            <a:extLst>
              <a:ext uri="{FF2B5EF4-FFF2-40B4-BE49-F238E27FC236}">
                <a16:creationId xmlns:a16="http://schemas.microsoft.com/office/drawing/2014/main" id="{58B2DE03-2941-4682-A81C-D80FADB6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9" name="TextBox 118">
            <a:extLst>
              <a:ext uri="{FF2B5EF4-FFF2-40B4-BE49-F238E27FC236}">
                <a16:creationId xmlns:a16="http://schemas.microsoft.com/office/drawing/2014/main" id="{69D5D748-EE87-4EF3-BF5F-8F7F4AFE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70" name="TextBox 119">
            <a:extLst>
              <a:ext uri="{FF2B5EF4-FFF2-40B4-BE49-F238E27FC236}">
                <a16:creationId xmlns:a16="http://schemas.microsoft.com/office/drawing/2014/main" id="{59147064-B1B6-4110-928D-5610E43A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71" name="TextBox 120">
            <a:extLst>
              <a:ext uri="{FF2B5EF4-FFF2-40B4-BE49-F238E27FC236}">
                <a16:creationId xmlns:a16="http://schemas.microsoft.com/office/drawing/2014/main" id="{C55DC2A2-4D9A-482C-B972-CDC62940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72" name="TextBox 150">
            <a:extLst>
              <a:ext uri="{FF2B5EF4-FFF2-40B4-BE49-F238E27FC236}">
                <a16:creationId xmlns:a16="http://schemas.microsoft.com/office/drawing/2014/main" id="{666D4F81-F853-4AE3-A16F-046CAF01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124973" name="Group 7">
            <a:extLst>
              <a:ext uri="{FF2B5EF4-FFF2-40B4-BE49-F238E27FC236}">
                <a16:creationId xmlns:a16="http://schemas.microsoft.com/office/drawing/2014/main" id="{55F9720A-3B7F-4BC6-A995-5AD795693319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C55589F-46AE-4F85-BF3B-4981ADDA79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6F239D3-334A-4936-84E9-EE7DA3B00868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1D2027-3086-43C1-A680-669EC056FF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204A89F-7BA1-4D24-907E-9623726A467D}"/>
                </a:ext>
              </a:extLst>
            </p:cNvPr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3050F6F5-EA6D-464E-B6EF-B7A594FB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C14915AB-F5B9-4B5D-94A4-BE22F9BA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DDB13E6-BC9B-4C4B-9101-82C3A24F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6B92A71-DED0-4CE3-BF00-572134565342}"/>
                </a:ext>
              </a:extLst>
            </p:cNvPr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99A8F3E-8196-4B3B-B9EC-C33A99D91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>
            <a:extLst>
              <a:ext uri="{FF2B5EF4-FFF2-40B4-BE49-F238E27FC236}">
                <a16:creationId xmlns:a16="http://schemas.microsoft.com/office/drawing/2014/main" id="{0F4710E6-C3C0-4C23-A15B-5E4DAADF51FB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4D59E50-4395-4220-9DF1-0EC0B0FD6D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4732499-9E44-414A-879C-AAB97818CD60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FC9D58B-2703-436D-984E-C2339619FE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7B863A3-F67F-44B7-9559-775883981640}"/>
                </a:ext>
              </a:extLst>
            </p:cNvPr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4FE8180-3009-444A-97A0-D034C5DA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B9DB5D0-5113-463E-86F8-39052359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67D93B5C-F6F9-4ABB-9ECB-48DD262A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8972E65-1FE3-4C0A-B0AB-D3ED674AC646}"/>
                </a:ext>
              </a:extLst>
            </p:cNvPr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05D4604-310B-4A46-93EA-7EFF36B8CC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>
            <a:extLst>
              <a:ext uri="{FF2B5EF4-FFF2-40B4-BE49-F238E27FC236}">
                <a16:creationId xmlns:a16="http://schemas.microsoft.com/office/drawing/2014/main" id="{23D15A6C-A968-4030-9C8C-86D36E6FAC9C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EBF3738-F628-44A7-AA09-F356932E9E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BC1461C-B407-4281-8C87-6DA81EEC1A64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0F608BB5-5F15-48D9-98C2-8BAEDF5E34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4D83A460-412F-4335-96FE-870D6C789A46}"/>
                </a:ext>
              </a:extLst>
            </p:cNvPr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8B952114-F643-4160-8723-B7126DD2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D2D8D48-393E-4983-ACAB-FA6B9B0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74935197-E994-49ED-9752-A0E84153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BF0AD11-F014-4BCA-9093-B8D125F19FD1}"/>
                </a:ext>
              </a:extLst>
            </p:cNvPr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D19C937-9496-4947-91A2-EC464321A6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>
            <a:extLst>
              <a:ext uri="{FF2B5EF4-FFF2-40B4-BE49-F238E27FC236}">
                <a16:creationId xmlns:a16="http://schemas.microsoft.com/office/drawing/2014/main" id="{C93044F5-10BD-4B88-8A6C-661295447FA3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>
              <a:extLst>
                <a:ext uri="{FF2B5EF4-FFF2-40B4-BE49-F238E27FC236}">
                  <a16:creationId xmlns:a16="http://schemas.microsoft.com/office/drawing/2014/main" id="{6806EECC-A623-4B4D-BC9D-2A7D9C3CC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>
                <a:extLst>
                  <a:ext uri="{FF2B5EF4-FFF2-40B4-BE49-F238E27FC236}">
                    <a16:creationId xmlns:a16="http://schemas.microsoft.com/office/drawing/2014/main" id="{86D0E268-C89B-436D-A82F-EFF8700852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>
                  <a:extLst>
                    <a:ext uri="{FF2B5EF4-FFF2-40B4-BE49-F238E27FC236}">
                      <a16:creationId xmlns:a16="http://schemas.microsoft.com/office/drawing/2014/main" id="{BF6CC7B2-0366-4990-9C14-6F432F5BF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>
                  <a:extLst>
                    <a:ext uri="{FF2B5EF4-FFF2-40B4-BE49-F238E27FC236}">
                      <a16:creationId xmlns:a16="http://schemas.microsoft.com/office/drawing/2014/main" id="{2EC2772A-F425-4489-9853-E8AB1E520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85" name="Freeform 953">
                  <a:extLst>
                    <a:ext uri="{FF2B5EF4-FFF2-40B4-BE49-F238E27FC236}">
                      <a16:creationId xmlns:a16="http://schemas.microsoft.com/office/drawing/2014/main" id="{84A6D3DB-54C6-4984-87D4-7582F0125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>
                  <a:extLst>
                    <a:ext uri="{FF2B5EF4-FFF2-40B4-BE49-F238E27FC236}">
                      <a16:creationId xmlns:a16="http://schemas.microsoft.com/office/drawing/2014/main" id="{C4179D96-50E8-4B5A-A2E5-8CDE37660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>
                  <a:extLst>
                    <a:ext uri="{FF2B5EF4-FFF2-40B4-BE49-F238E27FC236}">
                      <a16:creationId xmlns:a16="http://schemas.microsoft.com/office/drawing/2014/main" id="{ED438A59-15BB-44FA-A848-9C621A166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88" name="Group 956">
                  <a:extLst>
                    <a:ext uri="{FF2B5EF4-FFF2-40B4-BE49-F238E27FC236}">
                      <a16:creationId xmlns:a16="http://schemas.microsoft.com/office/drawing/2014/main" id="{8886DE90-8F06-4B9C-9CA3-563E199A6C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>
                    <a:extLst>
                      <a:ext uri="{FF2B5EF4-FFF2-40B4-BE49-F238E27FC236}">
                        <a16:creationId xmlns:a16="http://schemas.microsoft.com/office/drawing/2014/main" id="{A6634AB6-C2F0-453C-B675-8C9B8128B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4" name="AutoShape 958">
                    <a:extLst>
                      <a:ext uri="{FF2B5EF4-FFF2-40B4-BE49-F238E27FC236}">
                        <a16:creationId xmlns:a16="http://schemas.microsoft.com/office/drawing/2014/main" id="{137E71C7-3518-401D-ABC7-222642F3DF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89" name="Rectangle 959">
                  <a:extLst>
                    <a:ext uri="{FF2B5EF4-FFF2-40B4-BE49-F238E27FC236}">
                      <a16:creationId xmlns:a16="http://schemas.microsoft.com/office/drawing/2014/main" id="{B2B751F6-3D70-4783-97F7-58B10589F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90" name="Group 960">
                  <a:extLst>
                    <a:ext uri="{FF2B5EF4-FFF2-40B4-BE49-F238E27FC236}">
                      <a16:creationId xmlns:a16="http://schemas.microsoft.com/office/drawing/2014/main" id="{BFFF650C-9D6F-4C47-BEE9-2A3439A7F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>
                    <a:extLst>
                      <a:ext uri="{FF2B5EF4-FFF2-40B4-BE49-F238E27FC236}">
                        <a16:creationId xmlns:a16="http://schemas.microsoft.com/office/drawing/2014/main" id="{0F9F0989-AC86-45E9-A497-7C8CBF1D2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2" name="AutoShape 962">
                    <a:extLst>
                      <a:ext uri="{FF2B5EF4-FFF2-40B4-BE49-F238E27FC236}">
                        <a16:creationId xmlns:a16="http://schemas.microsoft.com/office/drawing/2014/main" id="{E61E393F-D69F-48C3-8C65-2865A927AF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1" name="Rectangle 963">
                  <a:extLst>
                    <a:ext uri="{FF2B5EF4-FFF2-40B4-BE49-F238E27FC236}">
                      <a16:creationId xmlns:a16="http://schemas.microsoft.com/office/drawing/2014/main" id="{41809177-F3E8-458F-A5CE-4F37AA3C8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92" name="Rectangle 964">
                  <a:extLst>
                    <a:ext uri="{FF2B5EF4-FFF2-40B4-BE49-F238E27FC236}">
                      <a16:creationId xmlns:a16="http://schemas.microsoft.com/office/drawing/2014/main" id="{3FEF1887-9E89-425B-820F-E94A4F898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93" name="Group 965">
                  <a:extLst>
                    <a:ext uri="{FF2B5EF4-FFF2-40B4-BE49-F238E27FC236}">
                      <a16:creationId xmlns:a16="http://schemas.microsoft.com/office/drawing/2014/main" id="{C1C2A209-B092-429C-B876-2877B94F60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>
                    <a:extLst>
                      <a:ext uri="{FF2B5EF4-FFF2-40B4-BE49-F238E27FC236}">
                        <a16:creationId xmlns:a16="http://schemas.microsoft.com/office/drawing/2014/main" id="{526C6CF9-5B84-40F6-978D-93419A59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0" name="AutoShape 967">
                    <a:extLst>
                      <a:ext uri="{FF2B5EF4-FFF2-40B4-BE49-F238E27FC236}">
                        <a16:creationId xmlns:a16="http://schemas.microsoft.com/office/drawing/2014/main" id="{28B09538-484D-43A6-9A8A-7AA75FB998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4" name="Freeform 968">
                  <a:extLst>
                    <a:ext uri="{FF2B5EF4-FFF2-40B4-BE49-F238E27FC236}">
                      <a16:creationId xmlns:a16="http://schemas.microsoft.com/office/drawing/2014/main" id="{D1FFF5CC-F611-47DE-AC68-BA3083599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>
                  <a:extLst>
                    <a:ext uri="{FF2B5EF4-FFF2-40B4-BE49-F238E27FC236}">
                      <a16:creationId xmlns:a16="http://schemas.microsoft.com/office/drawing/2014/main" id="{08004439-5CBA-4455-BC76-9525C125E0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>
                    <a:extLst>
                      <a:ext uri="{FF2B5EF4-FFF2-40B4-BE49-F238E27FC236}">
                        <a16:creationId xmlns:a16="http://schemas.microsoft.com/office/drawing/2014/main" id="{C7E4E0FB-BDB5-4C91-98C8-1A562F4558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08" name="AutoShape 971">
                    <a:extLst>
                      <a:ext uri="{FF2B5EF4-FFF2-40B4-BE49-F238E27FC236}">
                        <a16:creationId xmlns:a16="http://schemas.microsoft.com/office/drawing/2014/main" id="{749877D6-D5C2-4CFC-B638-DB84591C8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6" name="Rectangle 972">
                  <a:extLst>
                    <a:ext uri="{FF2B5EF4-FFF2-40B4-BE49-F238E27FC236}">
                      <a16:creationId xmlns:a16="http://schemas.microsoft.com/office/drawing/2014/main" id="{4A1F8ED0-F546-4E73-9D1C-4B6D2F8A0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97" name="Freeform 973">
                  <a:extLst>
                    <a:ext uri="{FF2B5EF4-FFF2-40B4-BE49-F238E27FC236}">
                      <a16:creationId xmlns:a16="http://schemas.microsoft.com/office/drawing/2014/main" id="{8F32F3E5-AEBD-4D82-8217-B47460899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>
                  <a:extLst>
                    <a:ext uri="{FF2B5EF4-FFF2-40B4-BE49-F238E27FC236}">
                      <a16:creationId xmlns:a16="http://schemas.microsoft.com/office/drawing/2014/main" id="{FD800689-8538-47A3-8E30-A54E6C11A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>
                  <a:extLst>
                    <a:ext uri="{FF2B5EF4-FFF2-40B4-BE49-F238E27FC236}">
                      <a16:creationId xmlns:a16="http://schemas.microsoft.com/office/drawing/2014/main" id="{B74CA598-6ABC-4BC5-8225-00F68DB57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0" name="Freeform 976">
                  <a:extLst>
                    <a:ext uri="{FF2B5EF4-FFF2-40B4-BE49-F238E27FC236}">
                      <a16:creationId xmlns:a16="http://schemas.microsoft.com/office/drawing/2014/main" id="{353FCB68-3947-4270-B5B0-CBF7606F6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>
                  <a:extLst>
                    <a:ext uri="{FF2B5EF4-FFF2-40B4-BE49-F238E27FC236}">
                      <a16:creationId xmlns:a16="http://schemas.microsoft.com/office/drawing/2014/main" id="{7E10EE6B-517E-4952-AE52-CD14AAC79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2" name="AutoShape 978">
                  <a:extLst>
                    <a:ext uri="{FF2B5EF4-FFF2-40B4-BE49-F238E27FC236}">
                      <a16:creationId xmlns:a16="http://schemas.microsoft.com/office/drawing/2014/main" id="{294FCFE5-0467-4D0D-B6FB-B1265A8CE3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3" name="Oval 979">
                  <a:extLst>
                    <a:ext uri="{FF2B5EF4-FFF2-40B4-BE49-F238E27FC236}">
                      <a16:creationId xmlns:a16="http://schemas.microsoft.com/office/drawing/2014/main" id="{6472066F-05F6-41DC-B39C-C932BE00D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4" name="Oval 980">
                  <a:extLst>
                    <a:ext uri="{FF2B5EF4-FFF2-40B4-BE49-F238E27FC236}">
                      <a16:creationId xmlns:a16="http://schemas.microsoft.com/office/drawing/2014/main" id="{017307C2-47F7-46DE-9A9F-9D798D3E0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5" name="Oval 981">
                  <a:extLst>
                    <a:ext uri="{FF2B5EF4-FFF2-40B4-BE49-F238E27FC236}">
                      <a16:creationId xmlns:a16="http://schemas.microsoft.com/office/drawing/2014/main" id="{5C8A5854-7646-4D3D-AD93-532895473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6" name="Rectangle 982">
                  <a:extLst>
                    <a:ext uri="{FF2B5EF4-FFF2-40B4-BE49-F238E27FC236}">
                      <a16:creationId xmlns:a16="http://schemas.microsoft.com/office/drawing/2014/main" id="{A13E8BEB-517A-41B5-8E74-6BF59AE31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24981" name="Picture 4">
                <a:extLst>
                  <a:ext uri="{FF2B5EF4-FFF2-40B4-BE49-F238E27FC236}">
                    <a16:creationId xmlns:a16="http://schemas.microsoft.com/office/drawing/2014/main" id="{B4971010-794C-4FE5-9CC7-2427D752B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>
                <a:extLst>
                  <a:ext uri="{FF2B5EF4-FFF2-40B4-BE49-F238E27FC236}">
                    <a16:creationId xmlns:a16="http://schemas.microsoft.com/office/drawing/2014/main" id="{813FC294-4CAE-460D-AA0B-8A10FEAE8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cs typeface="Arial" panose="020B0604020202020204" pitchFamily="34" charset="0"/>
                  </a:rPr>
                  <a:t>controller</a:t>
                </a:r>
              </a:p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979" name="Rectangle 82">
              <a:extLst>
                <a:ext uri="{FF2B5EF4-FFF2-40B4-BE49-F238E27FC236}">
                  <a16:creationId xmlns:a16="http://schemas.microsoft.com/office/drawing/2014/main" id="{AFF1FD6A-39E3-42B7-9AAD-C95B080D8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>
            <a:extLst>
              <a:ext uri="{FF2B5EF4-FFF2-40B4-BE49-F238E27FC236}">
                <a16:creationId xmlns:a16="http://schemas.microsoft.com/office/drawing/2014/main" id="{C9257C64-7CEA-4EBC-8BE8-DFE616AB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17500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Example: </a:t>
            </a:r>
            <a:r>
              <a:rPr lang="en-US" altLang="en-US" sz="2000"/>
              <a:t>datagrams from hosts h5 and h6 should be sent to h3 or h4, via s1 and from there to 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B4E9A68C-2123-4034-ACF2-9BCE8262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</a:t>
            </a: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done!</a:t>
            </a:r>
          </a:p>
        </p:txBody>
      </p:sp>
      <p:pic>
        <p:nvPicPr>
          <p:cNvPr id="126978" name="Picture 8" descr="underline_base">
            <a:extLst>
              <a:ext uri="{FF2B5EF4-FFF2-40B4-BE49-F238E27FC236}">
                <a16:creationId xmlns:a16="http://schemas.microsoft.com/office/drawing/2014/main" id="{CC3A44D7-42EF-4BD3-AA61-35D34CFDC55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56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Content Placeholder 1">
            <a:extLst>
              <a:ext uri="{FF2B5EF4-FFF2-40B4-BE49-F238E27FC236}">
                <a16:creationId xmlns:a16="http://schemas.microsoft.com/office/drawing/2014/main" id="{18821F54-8845-49CD-86AE-3ECFEDB5B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863" y="3873500"/>
            <a:ext cx="4572000" cy="1798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CC0000"/>
                </a:solidFill>
              </a:rPr>
              <a:t>Question: </a:t>
            </a:r>
            <a:r>
              <a:rPr lang="en-US" altLang="en-US" sz="2400"/>
              <a:t>how do forwarding tables (destination-based forwarding) or flow tables (generalized forwarding) computed?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CC0000"/>
                </a:solidFill>
              </a:rPr>
              <a:t>Answer: </a:t>
            </a:r>
            <a:r>
              <a:rPr lang="en-US" altLang="en-US" sz="2400"/>
              <a:t>by the control plane (next chapter)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C7D4A172-FB6D-4253-B9E3-6441BD3A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3879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4.1 Overview of Network layer: data plane and control plane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4.2 What</a:t>
            </a:r>
            <a:r>
              <a:rPr lang="ja-JP" altLang="en-US">
                <a:latin typeface="Gill Sans MT" panose="020B0502020104020203" pitchFamily="34" charset="0"/>
              </a:rPr>
              <a:t>’</a:t>
            </a:r>
            <a:r>
              <a:rPr lang="en-US" altLang="ja-JP">
                <a:latin typeface="Gill Sans MT" panose="020B0502020104020203" pitchFamily="34" charset="0"/>
              </a:rPr>
              <a:t>s inside a router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4.3 IP: Internet Protocol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NAT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126981" name="Rectangle 4">
            <a:extLst>
              <a:ext uri="{FF2B5EF4-FFF2-40B4-BE49-F238E27FC236}">
                <a16:creationId xmlns:a16="http://schemas.microsoft.com/office/drawing/2014/main" id="{FFEE3CAD-AAEE-408E-8F20-D3B10CE89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00200"/>
            <a:ext cx="3810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4.4 Generalized Forward and SDN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match plus action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Gill Sans MT" panose="020B0502020104020203" pitchFamily="34" charset="0"/>
              </a:rPr>
              <a:t>OpenFlow example</a:t>
            </a:r>
          </a:p>
        </p:txBody>
      </p:sp>
      <p:sp>
        <p:nvSpPr>
          <p:cNvPr id="126982" name="Slide Number Placeholder 5">
            <a:extLst>
              <a:ext uri="{FF2B5EF4-FFF2-40B4-BE49-F238E27FC236}">
                <a16:creationId xmlns:a16="http://schemas.microsoft.com/office/drawing/2014/main" id="{8997D1C7-58FC-4738-A0BB-D4E61318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FE8A0E79-0752-4B4A-B989-C27A2B0D322B}" type="slidenum">
              <a:rPr lang="en-US" altLang="en-US" sz="1200">
                <a:latin typeface="Tahoma" panose="020B0604030504040204" pitchFamily="34" charset="0"/>
              </a:rPr>
              <a:pPr/>
              <a:t>76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6983" name="Footer Placeholder 2">
            <a:extLst>
              <a:ext uri="{FF2B5EF4-FFF2-40B4-BE49-F238E27FC236}">
                <a16:creationId xmlns:a16="http://schemas.microsoft.com/office/drawing/2014/main" id="{91A2B9BE-F383-4BCB-A44A-2B355EFF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EDEB269-86ED-488A-AC50-0067F11E3B00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6597E862-E3B0-437C-BC55-5F1BF71F74C1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A63BD01B-7975-4E2E-B62C-F9E0BBFBE94D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57F3C815-8767-43B4-9CF3-31B0DD2EEB44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>
              <a:extLst>
                <a:ext uri="{FF2B5EF4-FFF2-40B4-BE49-F238E27FC236}">
                  <a16:creationId xmlns:a16="http://schemas.microsoft.com/office/drawing/2014/main" id="{EB274264-0B3A-4D5D-921E-42955D69A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>
                <a:extLst>
                  <a:ext uri="{FF2B5EF4-FFF2-40B4-BE49-F238E27FC236}">
                    <a16:creationId xmlns:a16="http://schemas.microsoft.com/office/drawing/2014/main" id="{B47D64F5-2FB6-478F-8730-F35E52898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6" name="Rectangle 952">
                <a:extLst>
                  <a:ext uri="{FF2B5EF4-FFF2-40B4-BE49-F238E27FC236}">
                    <a16:creationId xmlns:a16="http://schemas.microsoft.com/office/drawing/2014/main" id="{8C2303E2-4629-45CD-848F-9A08E8FC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57" name="Freeform 953">
                <a:extLst>
                  <a:ext uri="{FF2B5EF4-FFF2-40B4-BE49-F238E27FC236}">
                    <a16:creationId xmlns:a16="http://schemas.microsoft.com/office/drawing/2014/main" id="{5941D707-4C0D-433D-A4C5-9075B5F76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8" name="Freeform 954">
                <a:extLst>
                  <a:ext uri="{FF2B5EF4-FFF2-40B4-BE49-F238E27FC236}">
                    <a16:creationId xmlns:a16="http://schemas.microsoft.com/office/drawing/2014/main" id="{4F14F0A0-83D3-4103-A994-37610E4C7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9" name="Rectangle 955">
                <a:extLst>
                  <a:ext uri="{FF2B5EF4-FFF2-40B4-BE49-F238E27FC236}">
                    <a16:creationId xmlns:a16="http://schemas.microsoft.com/office/drawing/2014/main" id="{4C2527A7-A2E0-4962-A876-32C17F7AE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0" name="Group 956">
                <a:extLst>
                  <a:ext uri="{FF2B5EF4-FFF2-40B4-BE49-F238E27FC236}">
                    <a16:creationId xmlns:a16="http://schemas.microsoft.com/office/drawing/2014/main" id="{D2A58266-A3A7-43AE-9AF8-90E68883B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>
                  <a:extLst>
                    <a:ext uri="{FF2B5EF4-FFF2-40B4-BE49-F238E27FC236}">
                      <a16:creationId xmlns:a16="http://schemas.microsoft.com/office/drawing/2014/main" id="{DFB645BD-D086-4098-95B8-DC56F927F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6" name="AutoShape 958">
                  <a:extLst>
                    <a:ext uri="{FF2B5EF4-FFF2-40B4-BE49-F238E27FC236}">
                      <a16:creationId xmlns:a16="http://schemas.microsoft.com/office/drawing/2014/main" id="{8DAA5985-FA03-494C-A9DC-B3A88F9AF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1" name="Rectangle 959">
                <a:extLst>
                  <a:ext uri="{FF2B5EF4-FFF2-40B4-BE49-F238E27FC236}">
                    <a16:creationId xmlns:a16="http://schemas.microsoft.com/office/drawing/2014/main" id="{1AA5F1E0-DC1B-4853-A6FB-A4609EF81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2" name="Group 960">
                <a:extLst>
                  <a:ext uri="{FF2B5EF4-FFF2-40B4-BE49-F238E27FC236}">
                    <a16:creationId xmlns:a16="http://schemas.microsoft.com/office/drawing/2014/main" id="{79A1A584-A6F0-464C-8763-D5469ACA6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>
                  <a:extLst>
                    <a:ext uri="{FF2B5EF4-FFF2-40B4-BE49-F238E27FC236}">
                      <a16:creationId xmlns:a16="http://schemas.microsoft.com/office/drawing/2014/main" id="{65CE7CC3-060B-4C3C-BA49-620AB7349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4" name="AutoShape 962">
                  <a:extLst>
                    <a:ext uri="{FF2B5EF4-FFF2-40B4-BE49-F238E27FC236}">
                      <a16:creationId xmlns:a16="http://schemas.microsoft.com/office/drawing/2014/main" id="{38B9251E-23EC-4B2E-9989-944DE955B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3" name="Rectangle 963">
                <a:extLst>
                  <a:ext uri="{FF2B5EF4-FFF2-40B4-BE49-F238E27FC236}">
                    <a16:creationId xmlns:a16="http://schemas.microsoft.com/office/drawing/2014/main" id="{D95C06EC-056A-40E0-A0BB-907A0B6A3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4" name="Rectangle 964">
                <a:extLst>
                  <a:ext uri="{FF2B5EF4-FFF2-40B4-BE49-F238E27FC236}">
                    <a16:creationId xmlns:a16="http://schemas.microsoft.com/office/drawing/2014/main" id="{4C366473-B094-48EE-8974-15D551901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5" name="Group 965">
                <a:extLst>
                  <a:ext uri="{FF2B5EF4-FFF2-40B4-BE49-F238E27FC236}">
                    <a16:creationId xmlns:a16="http://schemas.microsoft.com/office/drawing/2014/main" id="{945D6859-B433-4193-80B6-8E9E1DD91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>
                  <a:extLst>
                    <a:ext uri="{FF2B5EF4-FFF2-40B4-BE49-F238E27FC236}">
                      <a16:creationId xmlns:a16="http://schemas.microsoft.com/office/drawing/2014/main" id="{647B3960-86ED-4D2E-97EE-64AEB6F09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2" name="AutoShape 967">
                  <a:extLst>
                    <a:ext uri="{FF2B5EF4-FFF2-40B4-BE49-F238E27FC236}">
                      <a16:creationId xmlns:a16="http://schemas.microsoft.com/office/drawing/2014/main" id="{6913557B-24C3-4007-B535-5B9325785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6" name="Freeform 968">
                <a:extLst>
                  <a:ext uri="{FF2B5EF4-FFF2-40B4-BE49-F238E27FC236}">
                    <a16:creationId xmlns:a16="http://schemas.microsoft.com/office/drawing/2014/main" id="{EBFD50E2-52F4-49C3-AFE0-24A1D9460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67" name="Group 969">
                <a:extLst>
                  <a:ext uri="{FF2B5EF4-FFF2-40B4-BE49-F238E27FC236}">
                    <a16:creationId xmlns:a16="http://schemas.microsoft.com/office/drawing/2014/main" id="{C2A5A954-F0D9-48D3-B149-EC5F6F923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>
                  <a:extLst>
                    <a:ext uri="{FF2B5EF4-FFF2-40B4-BE49-F238E27FC236}">
                      <a16:creationId xmlns:a16="http://schemas.microsoft.com/office/drawing/2014/main" id="{C1E0CA11-295D-43F7-9E08-F83A00155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0" name="AutoShape 971">
                  <a:extLst>
                    <a:ext uri="{FF2B5EF4-FFF2-40B4-BE49-F238E27FC236}">
                      <a16:creationId xmlns:a16="http://schemas.microsoft.com/office/drawing/2014/main" id="{F8F2C25F-B2ED-4BDB-8843-7F500BD4B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8" name="Rectangle 972">
                <a:extLst>
                  <a:ext uri="{FF2B5EF4-FFF2-40B4-BE49-F238E27FC236}">
                    <a16:creationId xmlns:a16="http://schemas.microsoft.com/office/drawing/2014/main" id="{42B5C112-1DBB-4E7E-84C7-847271CCC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9" name="Freeform 973">
                <a:extLst>
                  <a:ext uri="{FF2B5EF4-FFF2-40B4-BE49-F238E27FC236}">
                    <a16:creationId xmlns:a16="http://schemas.microsoft.com/office/drawing/2014/main" id="{96801559-7138-4758-80EC-7DFC4124B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0" name="Freeform 974">
                <a:extLst>
                  <a:ext uri="{FF2B5EF4-FFF2-40B4-BE49-F238E27FC236}">
                    <a16:creationId xmlns:a16="http://schemas.microsoft.com/office/drawing/2014/main" id="{EBCDC7BA-5231-44EE-AF8F-BEDCE6C1F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1" name="Oval 975">
                <a:extLst>
                  <a:ext uri="{FF2B5EF4-FFF2-40B4-BE49-F238E27FC236}">
                    <a16:creationId xmlns:a16="http://schemas.microsoft.com/office/drawing/2014/main" id="{E20D4794-F50F-4F71-A94E-559F55C64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2" name="Freeform 976">
                <a:extLst>
                  <a:ext uri="{FF2B5EF4-FFF2-40B4-BE49-F238E27FC236}">
                    <a16:creationId xmlns:a16="http://schemas.microsoft.com/office/drawing/2014/main" id="{3873B65A-B67B-4281-8DFB-14A3CFA54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3" name="AutoShape 977">
                <a:extLst>
                  <a:ext uri="{FF2B5EF4-FFF2-40B4-BE49-F238E27FC236}">
                    <a16:creationId xmlns:a16="http://schemas.microsoft.com/office/drawing/2014/main" id="{46626A34-A176-4AAD-989E-11E23A925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4" name="AutoShape 978">
                <a:extLst>
                  <a:ext uri="{FF2B5EF4-FFF2-40B4-BE49-F238E27FC236}">
                    <a16:creationId xmlns:a16="http://schemas.microsoft.com/office/drawing/2014/main" id="{5A47429B-06A3-40BC-8F87-BE6F2D3AF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5" name="Oval 979">
                <a:extLst>
                  <a:ext uri="{FF2B5EF4-FFF2-40B4-BE49-F238E27FC236}">
                    <a16:creationId xmlns:a16="http://schemas.microsoft.com/office/drawing/2014/main" id="{98BD8C19-C8CC-4C46-B5ED-5743AF9DA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6" name="Oval 980">
                <a:extLst>
                  <a:ext uri="{FF2B5EF4-FFF2-40B4-BE49-F238E27FC236}">
                    <a16:creationId xmlns:a16="http://schemas.microsoft.com/office/drawing/2014/main" id="{2C9D9A2E-1169-48DB-AB52-67DD290BE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>
                <a:extLst>
                  <a:ext uri="{FF2B5EF4-FFF2-40B4-BE49-F238E27FC236}">
                    <a16:creationId xmlns:a16="http://schemas.microsoft.com/office/drawing/2014/main" id="{80660DC6-3D35-4D94-94BF-E3DF4C2D3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8" name="Rectangle 982">
                <a:extLst>
                  <a:ext uri="{FF2B5EF4-FFF2-40B4-BE49-F238E27FC236}">
                    <a16:creationId xmlns:a16="http://schemas.microsoft.com/office/drawing/2014/main" id="{3DBC406E-0F13-4552-B84F-2EAF1BF7B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8422" name="Group 950">
              <a:extLst>
                <a:ext uri="{FF2B5EF4-FFF2-40B4-BE49-F238E27FC236}">
                  <a16:creationId xmlns:a16="http://schemas.microsoft.com/office/drawing/2014/main" id="{A53965F4-036E-4F87-A8D8-B011194A4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>
                <a:extLst>
                  <a:ext uri="{FF2B5EF4-FFF2-40B4-BE49-F238E27FC236}">
                    <a16:creationId xmlns:a16="http://schemas.microsoft.com/office/drawing/2014/main" id="{FFD0CB77-EF40-4DD1-86C2-6D55711AC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4" name="Rectangle 952">
                <a:extLst>
                  <a:ext uri="{FF2B5EF4-FFF2-40B4-BE49-F238E27FC236}">
                    <a16:creationId xmlns:a16="http://schemas.microsoft.com/office/drawing/2014/main" id="{3B12C1F7-70EB-4754-88FA-473746E9A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25" name="Freeform 953">
                <a:extLst>
                  <a:ext uri="{FF2B5EF4-FFF2-40B4-BE49-F238E27FC236}">
                    <a16:creationId xmlns:a16="http://schemas.microsoft.com/office/drawing/2014/main" id="{0EE6250B-EFF4-40D7-8691-71D877C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6" name="Freeform 954">
                <a:extLst>
                  <a:ext uri="{FF2B5EF4-FFF2-40B4-BE49-F238E27FC236}">
                    <a16:creationId xmlns:a16="http://schemas.microsoft.com/office/drawing/2014/main" id="{57D2D3B8-8BEC-4BF6-AF3E-968423AD3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Rectangle 955">
                <a:extLst>
                  <a:ext uri="{FF2B5EF4-FFF2-40B4-BE49-F238E27FC236}">
                    <a16:creationId xmlns:a16="http://schemas.microsoft.com/office/drawing/2014/main" id="{E3C9818B-6F24-4531-AC0D-7D558810A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28" name="Group 956">
                <a:extLst>
                  <a:ext uri="{FF2B5EF4-FFF2-40B4-BE49-F238E27FC236}">
                    <a16:creationId xmlns:a16="http://schemas.microsoft.com/office/drawing/2014/main" id="{2671F91D-18D6-42A3-9415-4A0157A7E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>
                  <a:extLst>
                    <a:ext uri="{FF2B5EF4-FFF2-40B4-BE49-F238E27FC236}">
                      <a16:creationId xmlns:a16="http://schemas.microsoft.com/office/drawing/2014/main" id="{533E0B72-A918-4714-9F25-503C368DB5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4" name="AutoShape 958">
                  <a:extLst>
                    <a:ext uri="{FF2B5EF4-FFF2-40B4-BE49-F238E27FC236}">
                      <a16:creationId xmlns:a16="http://schemas.microsoft.com/office/drawing/2014/main" id="{8C28A43E-B6C2-4C44-AE7B-DEC03A27C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29" name="Rectangle 959">
                <a:extLst>
                  <a:ext uri="{FF2B5EF4-FFF2-40B4-BE49-F238E27FC236}">
                    <a16:creationId xmlns:a16="http://schemas.microsoft.com/office/drawing/2014/main" id="{64B2656D-8E3F-4245-925E-DA60B94D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0" name="Group 960">
                <a:extLst>
                  <a:ext uri="{FF2B5EF4-FFF2-40B4-BE49-F238E27FC236}">
                    <a16:creationId xmlns:a16="http://schemas.microsoft.com/office/drawing/2014/main" id="{8B2BF796-2B30-49FE-A6B5-251285385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>
                  <a:extLst>
                    <a:ext uri="{FF2B5EF4-FFF2-40B4-BE49-F238E27FC236}">
                      <a16:creationId xmlns:a16="http://schemas.microsoft.com/office/drawing/2014/main" id="{27DF7810-3CDA-4A86-83D8-CDE107E04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2" name="AutoShape 962">
                  <a:extLst>
                    <a:ext uri="{FF2B5EF4-FFF2-40B4-BE49-F238E27FC236}">
                      <a16:creationId xmlns:a16="http://schemas.microsoft.com/office/drawing/2014/main" id="{27A343AF-CCF3-46EE-9372-C79395577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1" name="Rectangle 963">
                <a:extLst>
                  <a:ext uri="{FF2B5EF4-FFF2-40B4-BE49-F238E27FC236}">
                    <a16:creationId xmlns:a16="http://schemas.microsoft.com/office/drawing/2014/main" id="{FE3A919E-AF49-4374-A345-2790A339B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2" name="Rectangle 964">
                <a:extLst>
                  <a:ext uri="{FF2B5EF4-FFF2-40B4-BE49-F238E27FC236}">
                    <a16:creationId xmlns:a16="http://schemas.microsoft.com/office/drawing/2014/main" id="{2C5DEB0F-0ACE-4BD8-9101-4D7BA8F02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3" name="Group 965">
                <a:extLst>
                  <a:ext uri="{FF2B5EF4-FFF2-40B4-BE49-F238E27FC236}">
                    <a16:creationId xmlns:a16="http://schemas.microsoft.com/office/drawing/2014/main" id="{3564C0FF-B08B-41D9-8791-34D5FCF1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>
                  <a:extLst>
                    <a:ext uri="{FF2B5EF4-FFF2-40B4-BE49-F238E27FC236}">
                      <a16:creationId xmlns:a16="http://schemas.microsoft.com/office/drawing/2014/main" id="{AE9BA711-4360-4828-A4D9-CC54720C9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0" name="AutoShape 967">
                  <a:extLst>
                    <a:ext uri="{FF2B5EF4-FFF2-40B4-BE49-F238E27FC236}">
                      <a16:creationId xmlns:a16="http://schemas.microsoft.com/office/drawing/2014/main" id="{8CBE371A-CA52-4F0C-BDA9-F91796D5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4" name="Freeform 968">
                <a:extLst>
                  <a:ext uri="{FF2B5EF4-FFF2-40B4-BE49-F238E27FC236}">
                    <a16:creationId xmlns:a16="http://schemas.microsoft.com/office/drawing/2014/main" id="{B757E8CA-F2E5-456F-9515-86122954B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35" name="Group 969">
                <a:extLst>
                  <a:ext uri="{FF2B5EF4-FFF2-40B4-BE49-F238E27FC236}">
                    <a16:creationId xmlns:a16="http://schemas.microsoft.com/office/drawing/2014/main" id="{3D17691B-6C20-4F3D-8152-4CC785E5D7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>
                  <a:extLst>
                    <a:ext uri="{FF2B5EF4-FFF2-40B4-BE49-F238E27FC236}">
                      <a16:creationId xmlns:a16="http://schemas.microsoft.com/office/drawing/2014/main" id="{0CC3936E-B8E4-4548-9551-CE46D4972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48" name="AutoShape 971">
                  <a:extLst>
                    <a:ext uri="{FF2B5EF4-FFF2-40B4-BE49-F238E27FC236}">
                      <a16:creationId xmlns:a16="http://schemas.microsoft.com/office/drawing/2014/main" id="{E03182D7-A88A-43EB-99E0-447CCCF6F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6" name="Rectangle 972">
                <a:extLst>
                  <a:ext uri="{FF2B5EF4-FFF2-40B4-BE49-F238E27FC236}">
                    <a16:creationId xmlns:a16="http://schemas.microsoft.com/office/drawing/2014/main" id="{EBF34DBC-5898-4A86-8453-E2C998FB9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7" name="Freeform 973">
                <a:extLst>
                  <a:ext uri="{FF2B5EF4-FFF2-40B4-BE49-F238E27FC236}">
                    <a16:creationId xmlns:a16="http://schemas.microsoft.com/office/drawing/2014/main" id="{FAF8C29B-E087-40E2-90B9-85418CFF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8" name="Freeform 974">
                <a:extLst>
                  <a:ext uri="{FF2B5EF4-FFF2-40B4-BE49-F238E27FC236}">
                    <a16:creationId xmlns:a16="http://schemas.microsoft.com/office/drawing/2014/main" id="{047695F5-638A-4D51-9B52-5F231C082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9" name="Oval 975">
                <a:extLst>
                  <a:ext uri="{FF2B5EF4-FFF2-40B4-BE49-F238E27FC236}">
                    <a16:creationId xmlns:a16="http://schemas.microsoft.com/office/drawing/2014/main" id="{97208C14-5903-4CEB-A7E7-8F5FE6D14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0" name="Freeform 976">
                <a:extLst>
                  <a:ext uri="{FF2B5EF4-FFF2-40B4-BE49-F238E27FC236}">
                    <a16:creationId xmlns:a16="http://schemas.microsoft.com/office/drawing/2014/main" id="{213922F2-A233-4324-89C4-FB12C82B5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1" name="AutoShape 977">
                <a:extLst>
                  <a:ext uri="{FF2B5EF4-FFF2-40B4-BE49-F238E27FC236}">
                    <a16:creationId xmlns:a16="http://schemas.microsoft.com/office/drawing/2014/main" id="{4DC4F524-F266-4014-B6AA-D90A4539D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2" name="AutoShape 978">
                <a:extLst>
                  <a:ext uri="{FF2B5EF4-FFF2-40B4-BE49-F238E27FC236}">
                    <a16:creationId xmlns:a16="http://schemas.microsoft.com/office/drawing/2014/main" id="{AAFDC248-37F5-4145-BB99-6F7F3C9D2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3" name="Oval 979">
                <a:extLst>
                  <a:ext uri="{FF2B5EF4-FFF2-40B4-BE49-F238E27FC236}">
                    <a16:creationId xmlns:a16="http://schemas.microsoft.com/office/drawing/2014/main" id="{6B250808-FFBE-4C8D-BBB1-87A6BC038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4" name="Oval 980">
                <a:extLst>
                  <a:ext uri="{FF2B5EF4-FFF2-40B4-BE49-F238E27FC236}">
                    <a16:creationId xmlns:a16="http://schemas.microsoft.com/office/drawing/2014/main" id="{A641EA5F-88CB-4857-9518-F417E391E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>
                <a:extLst>
                  <a:ext uri="{FF2B5EF4-FFF2-40B4-BE49-F238E27FC236}">
                    <a16:creationId xmlns:a16="http://schemas.microsoft.com/office/drawing/2014/main" id="{B6F78B22-7F58-4BBF-B5B4-1206AC65B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6" name="Rectangle 982">
                <a:extLst>
                  <a:ext uri="{FF2B5EF4-FFF2-40B4-BE49-F238E27FC236}">
                    <a16:creationId xmlns:a16="http://schemas.microsoft.com/office/drawing/2014/main" id="{40214531-5324-40B7-A64B-3579B2DC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8130" name="Freeform 2">
            <a:extLst>
              <a:ext uri="{FF2B5EF4-FFF2-40B4-BE49-F238E27FC236}">
                <a16:creationId xmlns:a16="http://schemas.microsoft.com/office/drawing/2014/main" id="{0F34621D-4CF3-45BB-B8E4-B98DB6727322}"/>
              </a:ext>
            </a:extLst>
          </p:cNvPr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B4CF349-60F9-44CD-A8AA-56DE32119B39}"/>
              </a:ext>
            </a:extLst>
          </p:cNvPr>
          <p:cNvCxnSpPr/>
          <p:nvPr/>
        </p:nvCxnSpPr>
        <p:spPr>
          <a:xfrm flipV="1">
            <a:off x="3262313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265C9CE-9632-4FD1-86D8-B57E1949F0A5}"/>
              </a:ext>
            </a:extLst>
          </p:cNvPr>
          <p:cNvCxnSpPr/>
          <p:nvPr/>
        </p:nvCxnSpPr>
        <p:spPr>
          <a:xfrm>
            <a:off x="3151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26B3188-5F40-44F9-B089-3E2E128049D4}"/>
              </a:ext>
            </a:extLst>
          </p:cNvPr>
          <p:cNvCxnSpPr/>
          <p:nvPr/>
        </p:nvCxnSpPr>
        <p:spPr>
          <a:xfrm>
            <a:off x="3163888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49216C9-83D3-4CE6-B7F8-8081D71B3E7E}"/>
              </a:ext>
            </a:extLst>
          </p:cNvPr>
          <p:cNvCxnSpPr/>
          <p:nvPr/>
        </p:nvCxnSpPr>
        <p:spPr>
          <a:xfrm flipV="1">
            <a:off x="418147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C72C2ED-1126-498C-8989-12B73DC16CFC}"/>
              </a:ext>
            </a:extLst>
          </p:cNvPr>
          <p:cNvCxnSpPr/>
          <p:nvPr/>
        </p:nvCxnSpPr>
        <p:spPr>
          <a:xfrm>
            <a:off x="4841875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06CF455-4C80-4333-92EC-141625F64F86}"/>
              </a:ext>
            </a:extLst>
          </p:cNvPr>
          <p:cNvCxnSpPr/>
          <p:nvPr/>
        </p:nvCxnSpPr>
        <p:spPr>
          <a:xfrm flipV="1">
            <a:off x="4125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26BEE74-F685-4904-911E-CCC465A56FB6}"/>
              </a:ext>
            </a:extLst>
          </p:cNvPr>
          <p:cNvCxnSpPr/>
          <p:nvPr/>
        </p:nvCxnSpPr>
        <p:spPr>
          <a:xfrm flipV="1">
            <a:off x="5453063" y="6116638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1488540-40D6-4284-AADE-A1FC237685DC}"/>
              </a:ext>
            </a:extLst>
          </p:cNvPr>
          <p:cNvCxnSpPr/>
          <p:nvPr/>
        </p:nvCxnSpPr>
        <p:spPr>
          <a:xfrm>
            <a:off x="4595813" y="5900738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>
            <a:extLst>
              <a:ext uri="{FF2B5EF4-FFF2-40B4-BE49-F238E27FC236}">
                <a16:creationId xmlns:a16="http://schemas.microsoft.com/office/drawing/2014/main" id="{39E9E6B4-ED39-41CA-845D-8E62B30B77AE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3003550"/>
            <a:ext cx="6978650" cy="1096963"/>
            <a:chOff x="1526216" y="3003498"/>
            <a:chExt cx="6978041" cy="1096962"/>
          </a:xfrm>
        </p:grpSpPr>
        <p:sp>
          <p:nvSpPr>
            <p:cNvPr id="48415" name="TextBox 399">
              <a:extLst>
                <a:ext uri="{FF2B5EF4-FFF2-40B4-BE49-F238E27FC236}">
                  <a16:creationId xmlns:a16="http://schemas.microsoft.com/office/drawing/2014/main" id="{DA14B85A-1D59-47C6-AB68-700C2983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8416" name="TextBox 400">
              <a:extLst>
                <a:ext uri="{FF2B5EF4-FFF2-40B4-BE49-F238E27FC236}">
                  <a16:creationId xmlns:a16="http://schemas.microsoft.com/office/drawing/2014/main" id="{68BB79E4-8897-4A51-8432-4DDA4B1C5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63A9BDC8-70F3-439C-85D1-A686A00D68B7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4AF495-E9AD-48B9-A38A-C1F26362191E}"/>
              </a:ext>
            </a:extLst>
          </p:cNvPr>
          <p:cNvGrpSpPr>
            <a:grpSpLocks/>
          </p:cNvGrpSpPr>
          <p:nvPr/>
        </p:nvGrpSpPr>
        <p:grpSpPr bwMode="auto">
          <a:xfrm>
            <a:off x="2436813" y="2735263"/>
            <a:ext cx="4295775" cy="320675"/>
            <a:chOff x="2433511" y="2792111"/>
            <a:chExt cx="4296530" cy="320561"/>
          </a:xfrm>
        </p:grpSpPr>
        <p:grpSp>
          <p:nvGrpSpPr>
            <p:cNvPr id="48390" name="Group 401">
              <a:extLst>
                <a:ext uri="{FF2B5EF4-FFF2-40B4-BE49-F238E27FC236}">
                  <a16:creationId xmlns:a16="http://schemas.microsoft.com/office/drawing/2014/main" id="{3495BCB3-654D-403E-BA01-189FEE0F7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7FAB6EB-6098-47D2-9F0B-BFA4054692B8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0E9A264F-5DF1-4C68-A9C3-BD048593867C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16A16BA3-4BA5-4925-B45B-C3B4533A0111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CF39C52B-03E4-40E2-AB5A-4B1B6D5D8C74}"/>
                  </a:ext>
                </a:extLst>
              </p:cNvPr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>
              <a:extLst>
                <a:ext uri="{FF2B5EF4-FFF2-40B4-BE49-F238E27FC236}">
                  <a16:creationId xmlns:a16="http://schemas.microsoft.com/office/drawing/2014/main" id="{EB5ED31D-3509-4B38-84F0-BCEA5D373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F419752C-3A6A-4363-849D-1623BD32010F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7BD02F16-369A-445E-9209-44EFEFB592BE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7D677592-8BBD-4AA9-8CD4-EF993A8001CB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DA79B8BD-335A-4337-A313-B812E3E916B2}"/>
                  </a:ext>
                </a:extLst>
              </p:cNvPr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>
              <a:extLst>
                <a:ext uri="{FF2B5EF4-FFF2-40B4-BE49-F238E27FC236}">
                  <a16:creationId xmlns:a16="http://schemas.microsoft.com/office/drawing/2014/main" id="{5908FD6A-4F92-43A7-9E7B-3F90959E9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C139827A-19DE-458F-8225-8B06B573F967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9E55F533-6282-44F9-9D5D-45E574DC8BB5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65466E2F-67A0-42E6-A5B2-816F6E4991F3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8E4B4540-B9C9-449A-B463-C8B0D2916A5C}"/>
                  </a:ext>
                </a:extLst>
              </p:cNvPr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>
              <a:extLst>
                <a:ext uri="{FF2B5EF4-FFF2-40B4-BE49-F238E27FC236}">
                  <a16:creationId xmlns:a16="http://schemas.microsoft.com/office/drawing/2014/main" id="{236B3694-64E8-448B-8190-3E28B7BE6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56D9B329-2AB9-4430-8EDB-BF599B4F6D6D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DCE8BBEF-280A-4105-BA65-E32F32DC556B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FE82C710-A094-4CD6-B4EE-4DD54FEE5DDB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2FE5AF0E-2381-402F-89C0-E60F9D4A62CC}"/>
                  </a:ext>
                </a:extLst>
              </p:cNvPr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>
              <a:extLst>
                <a:ext uri="{FF2B5EF4-FFF2-40B4-BE49-F238E27FC236}">
                  <a16:creationId xmlns:a16="http://schemas.microsoft.com/office/drawing/2014/main" id="{7100018B-2B10-47A9-98C9-17DD22C52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66D2217F-10EB-4D63-A525-430BA581C3EA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5CE78CE6-8F71-4379-8741-115CCBCA987F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AEF10C47-59A0-4419-AD78-63CE123EC820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67BF5A2A-6BF7-423F-AAFD-D624C7EAAFF0}"/>
                  </a:ext>
                </a:extLst>
              </p:cNvPr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>
            <a:extLst>
              <a:ext uri="{FF2B5EF4-FFF2-40B4-BE49-F238E27FC236}">
                <a16:creationId xmlns:a16="http://schemas.microsoft.com/office/drawing/2014/main" id="{8E106391-4247-422A-9322-D3C45013F915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3709988"/>
            <a:ext cx="5211762" cy="2740025"/>
            <a:chOff x="1856416" y="3709935"/>
            <a:chExt cx="5211763" cy="273961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2E7F478A-1235-422D-8E35-111F60BE06CC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0FBA9A5-66E0-4656-8E50-8AAAA493C85C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D7B62663-52B3-4E23-881F-C39258416948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FEFA32B-DA22-461B-8895-D9698CD3CD68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E8F4E9A2-4F5F-46E4-8F97-4EB9C9270F92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>
              <a:extLst>
                <a:ext uri="{FF2B5EF4-FFF2-40B4-BE49-F238E27FC236}">
                  <a16:creationId xmlns:a16="http://schemas.microsoft.com/office/drawing/2014/main" id="{2188CD31-B425-47F6-9270-0485E8888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88D02058-BA32-4AEE-9970-E670F7417DF6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>
                <a:extLst>
                  <a:ext uri="{FF2B5EF4-FFF2-40B4-BE49-F238E27FC236}">
                    <a16:creationId xmlns:a16="http://schemas.microsoft.com/office/drawing/2014/main" id="{1AC4ADE5-9313-4CFC-B0DD-0B194EE3A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40ECF349-B048-43D5-A0B1-8E35F240EA9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250F1262-BEF2-43C6-A9B3-94CA8E4FB210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088B34B9-66AA-4488-8B94-3F759D0E3C73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id="{78CBC272-21D9-4119-8F81-017A24554BFF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>
                  <a:extLst>
                    <a:ext uri="{FF2B5EF4-FFF2-40B4-BE49-F238E27FC236}">
                      <a16:creationId xmlns:a16="http://schemas.microsoft.com/office/drawing/2014/main" id="{8BA6A42B-D67C-4ECE-8E5D-D9BCF61E82DD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0B5E4C19-04EF-4CAB-B3D5-EA70F1823DF5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F790DA85-E8B0-4C7F-96EA-86E88E79DE45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88271552-06EB-40EF-B779-66734EDA3A3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>
                <a:extLst>
                  <a:ext uri="{FF2B5EF4-FFF2-40B4-BE49-F238E27FC236}">
                    <a16:creationId xmlns:a16="http://schemas.microsoft.com/office/drawing/2014/main" id="{11C0B0A3-B346-4962-A5BB-3DF53175D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71D4B91C-90E2-4F1A-8D14-A285CA0BA8D8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6BF19C6D-311A-4E24-9018-190A7E94D79A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CBEF0A2A-3214-4E9E-9DD7-D224AE9D8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033DB83-C090-4B85-93BF-1B4578392129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>
                  <a:extLst>
                    <a:ext uri="{FF2B5EF4-FFF2-40B4-BE49-F238E27FC236}">
                      <a16:creationId xmlns:a16="http://schemas.microsoft.com/office/drawing/2014/main" id="{A1939FB1-8A60-412C-A3BC-47EA6E5CC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1" name="Freeform 510">
                  <a:extLst>
                    <a:ext uri="{FF2B5EF4-FFF2-40B4-BE49-F238E27FC236}">
                      <a16:creationId xmlns:a16="http://schemas.microsoft.com/office/drawing/2014/main" id="{47495055-00D6-4F8E-8281-A05BC9C63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Freeform 511">
                  <a:extLst>
                    <a:ext uri="{FF2B5EF4-FFF2-40B4-BE49-F238E27FC236}">
                      <a16:creationId xmlns:a16="http://schemas.microsoft.com/office/drawing/2014/main" id="{5C34EEFF-D0FD-4BDA-80E3-C24D476AE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B8267BB7-D8DD-463D-AF8D-89B16699D455}"/>
                    </a:ext>
                  </a:extLst>
                </p:cNvPr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E90876FD-118E-4A5B-B21C-7A904F615A3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>
              <a:extLst>
                <a:ext uri="{FF2B5EF4-FFF2-40B4-BE49-F238E27FC236}">
                  <a16:creationId xmlns:a16="http://schemas.microsoft.com/office/drawing/2014/main" id="{2EE77717-5667-485D-A8C9-289458DD8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4DD7712C-A9BA-4A85-B5E0-5E761D5C8A87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3D97D45B-1BB5-4140-8246-0317614FC1C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>
                <a:extLst>
                  <a:ext uri="{FF2B5EF4-FFF2-40B4-BE49-F238E27FC236}">
                    <a16:creationId xmlns:a16="http://schemas.microsoft.com/office/drawing/2014/main" id="{279C23B9-2FFF-4A18-A44F-F2155AE19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2E1AB4C2-B7F7-4F74-A8A9-08D35D3AD2C9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925FA765-F8F4-49B6-A273-122E13411C1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E78E8686-A6B6-4D21-B67D-A46C2A946F87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A5926837-818B-471D-85AB-89045C64AA74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FAEE8496-A967-450E-9306-FD7066BA0204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E5588A6D-E66A-4136-BE13-65A4E065E6E9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592CA2AB-1444-4695-9153-8314AB210705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>
                <a:extLst>
                  <a:ext uri="{FF2B5EF4-FFF2-40B4-BE49-F238E27FC236}">
                    <a16:creationId xmlns:a16="http://schemas.microsoft.com/office/drawing/2014/main" id="{E8706BC2-CE2B-4F43-9210-BE5D1B453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BD485661-9CEB-434B-903C-1C42CAF8B57F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D2D2C341-B9AB-415A-B6A1-F973EB85210C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63F46D65-0C86-4B73-AA70-0E5CE0FA6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8A3F203E-431E-4F4A-AB8D-F66FB371EE0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AEE4A5F0-F741-4126-912A-574CE4045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24C9832A-A47F-4453-AF54-4B5C2E2EB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6" name="Freeform 545">
                  <a:extLst>
                    <a:ext uri="{FF2B5EF4-FFF2-40B4-BE49-F238E27FC236}">
                      <a16:creationId xmlns:a16="http://schemas.microsoft.com/office/drawing/2014/main" id="{53397346-7159-43D5-AF8E-ACC02588F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CCF52B06-F6F6-44E1-9095-B90D7FAA95C7}"/>
                    </a:ext>
                  </a:extLst>
                </p:cNvPr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72290DE3-495C-44B9-9F2A-2F431FC95C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>
              <a:extLst>
                <a:ext uri="{FF2B5EF4-FFF2-40B4-BE49-F238E27FC236}">
                  <a16:creationId xmlns:a16="http://schemas.microsoft.com/office/drawing/2014/main" id="{78B7F836-D735-4C62-B69B-2C2AB423F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4D5BE80C-8DC3-4173-ACE2-4F7A16EA0AB1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D2D00D7B-200C-4B78-AD7B-BB4371A845FB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>
                <a:extLst>
                  <a:ext uri="{FF2B5EF4-FFF2-40B4-BE49-F238E27FC236}">
                    <a16:creationId xmlns:a16="http://schemas.microsoft.com/office/drawing/2014/main" id="{C540ECC5-51C4-499D-9901-B54786D50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D2E803B-4C64-4391-8026-E697DD26BC9D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BE905BAE-BFB6-44E8-AC89-25192AC0BC73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D6680286-ADD8-4076-B48D-3C3595DD9E43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AF77C1EA-1059-44FF-8E70-9E2A3E5D1B46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A189465F-E0D3-4CB1-B9C3-7D9B737652BC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77925FCB-C237-4AB0-9554-CE4A45062BDC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4792FF08-415F-4E12-B507-FEF9C898DA48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>
                <a:extLst>
                  <a:ext uri="{FF2B5EF4-FFF2-40B4-BE49-F238E27FC236}">
                    <a16:creationId xmlns:a16="http://schemas.microsoft.com/office/drawing/2014/main" id="{22597E56-FB30-48EB-8B71-788986B20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C2DEBBCB-ED0C-4F73-B5CB-71DDD669FA42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AC476ED4-E4F4-4A40-BFF2-1F9C72A3B01C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2B85D27D-5220-4F40-B557-4A5918181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572">
                  <a:extLst>
                    <a:ext uri="{FF2B5EF4-FFF2-40B4-BE49-F238E27FC236}">
                      <a16:creationId xmlns:a16="http://schemas.microsoft.com/office/drawing/2014/main" id="{F4AD8194-16DE-4993-B58D-110048ED6737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>
                  <a:extLst>
                    <a:ext uri="{FF2B5EF4-FFF2-40B4-BE49-F238E27FC236}">
                      <a16:creationId xmlns:a16="http://schemas.microsoft.com/office/drawing/2014/main" id="{55F9A8A5-8089-466B-8849-43238204E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5" name="Freeform 574">
                  <a:extLst>
                    <a:ext uri="{FF2B5EF4-FFF2-40B4-BE49-F238E27FC236}">
                      <a16:creationId xmlns:a16="http://schemas.microsoft.com/office/drawing/2014/main" id="{03D411FC-51DC-45A4-831A-A8E8EC0CD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6" name="Freeform 575">
                  <a:extLst>
                    <a:ext uri="{FF2B5EF4-FFF2-40B4-BE49-F238E27FC236}">
                      <a16:creationId xmlns:a16="http://schemas.microsoft.com/office/drawing/2014/main" id="{A89642E5-0C9F-45AD-9243-9C9940A14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41EC07C0-9BE6-4A8E-8651-CEEC4101C960}"/>
                    </a:ext>
                  </a:extLst>
                </p:cNvPr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BB3EB7EF-FBBE-4FD8-AA30-924FE3C2A9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>
              <a:extLst>
                <a:ext uri="{FF2B5EF4-FFF2-40B4-BE49-F238E27FC236}">
                  <a16:creationId xmlns:a16="http://schemas.microsoft.com/office/drawing/2014/main" id="{D58E4EDF-E398-4985-B54A-CB328E34E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FFD2A77F-983D-4961-A7F6-64C9A6C1DAAB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5375C094-341D-41CC-B287-8C72CE8725DD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>
                <a:extLst>
                  <a:ext uri="{FF2B5EF4-FFF2-40B4-BE49-F238E27FC236}">
                    <a16:creationId xmlns:a16="http://schemas.microsoft.com/office/drawing/2014/main" id="{C5915436-8296-4366-8F2D-87461BE8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78DA1DE2-920F-4C13-8B51-D8549AFF9456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191F1C9F-39B7-46ED-A88D-83870E89A6BC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3996F5CA-F4E5-4708-9EFF-019B9080E3CF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E91AE4AB-8A4D-42C1-B95A-CB410406498B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350BAF03-E66D-4937-9BC1-AAA700C232BC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DD24CA4D-4DDA-4FE1-9CA5-AB8DAC23D7F9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FC9DAC8C-5147-482E-A617-42000165426B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>
                <a:extLst>
                  <a:ext uri="{FF2B5EF4-FFF2-40B4-BE49-F238E27FC236}">
                    <a16:creationId xmlns:a16="http://schemas.microsoft.com/office/drawing/2014/main" id="{542EAFA8-B90D-4CB6-B6A5-05832B761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3E868987-9337-4E93-8598-AA94843F1BAA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>
                  <a:extLst>
                    <a:ext uri="{FF2B5EF4-FFF2-40B4-BE49-F238E27FC236}">
                      <a16:creationId xmlns:a16="http://schemas.microsoft.com/office/drawing/2014/main" id="{828635D0-A5A7-4023-87C2-BE001F1B4A59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EB00A99F-FC5A-403D-84CE-3C5A90E9A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F11CF390-EED7-424D-B8C2-B4D5ABC445C1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>
                  <a:extLst>
                    <a:ext uri="{FF2B5EF4-FFF2-40B4-BE49-F238E27FC236}">
                      <a16:creationId xmlns:a16="http://schemas.microsoft.com/office/drawing/2014/main" id="{3C2E56E7-582D-4A48-A815-D5BDCB361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2" name="Freeform 601">
                  <a:extLst>
                    <a:ext uri="{FF2B5EF4-FFF2-40B4-BE49-F238E27FC236}">
                      <a16:creationId xmlns:a16="http://schemas.microsoft.com/office/drawing/2014/main" id="{79955EBD-BC09-4711-B3B3-8ACCBE1AD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3" name="Freeform 602">
                  <a:extLst>
                    <a:ext uri="{FF2B5EF4-FFF2-40B4-BE49-F238E27FC236}">
                      <a16:creationId xmlns:a16="http://schemas.microsoft.com/office/drawing/2014/main" id="{E0284AED-ED7F-47D2-BF30-0B9B9A0EE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8EA2FAA6-A8D4-46A7-89AE-F19084AEE2BE}"/>
                    </a:ext>
                  </a:extLst>
                </p:cNvPr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21D38AF6-79C4-4022-8475-6AFA1A69C1D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>
              <a:extLst>
                <a:ext uri="{FF2B5EF4-FFF2-40B4-BE49-F238E27FC236}">
                  <a16:creationId xmlns:a16="http://schemas.microsoft.com/office/drawing/2014/main" id="{2E88BD89-17B8-4088-A79D-3A8A56F7F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1CA5C763-3220-448F-A120-A99849A07A5A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077CFB67-8631-4445-8A20-052A1101FCE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>
                <a:extLst>
                  <a:ext uri="{FF2B5EF4-FFF2-40B4-BE49-F238E27FC236}">
                    <a16:creationId xmlns:a16="http://schemas.microsoft.com/office/drawing/2014/main" id="{C695446E-4C5F-453E-8312-57AFD4CCE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E5249A0B-BF51-4780-9548-8A7BBF76C562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>
                  <a:extLst>
                    <a:ext uri="{FF2B5EF4-FFF2-40B4-BE49-F238E27FC236}">
                      <a16:creationId xmlns:a16="http://schemas.microsoft.com/office/drawing/2014/main" id="{40AF5FC0-2C33-45E4-9B2F-C300EE4531E5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F533EC07-5BB0-4A7D-B526-6A0954B0C013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619A56C9-4C8D-408D-8B09-C15DFFEAD508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>
                  <a:extLst>
                    <a:ext uri="{FF2B5EF4-FFF2-40B4-BE49-F238E27FC236}">
                      <a16:creationId xmlns:a16="http://schemas.microsoft.com/office/drawing/2014/main" id="{2D3E0972-FBA6-4A45-A7A6-57E351BFEAC3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37A0CA36-371B-4AA6-A096-60927A2EBA3D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6F735C99-68F9-4ADB-9281-F8F501AB5E1F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>
                <a:extLst>
                  <a:ext uri="{FF2B5EF4-FFF2-40B4-BE49-F238E27FC236}">
                    <a16:creationId xmlns:a16="http://schemas.microsoft.com/office/drawing/2014/main" id="{A023C293-E501-4AEF-B14A-275DA3A72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00AD0DEE-6E04-4ECF-A3C1-ED951834D1D1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>
                  <a:extLst>
                    <a:ext uri="{FF2B5EF4-FFF2-40B4-BE49-F238E27FC236}">
                      <a16:creationId xmlns:a16="http://schemas.microsoft.com/office/drawing/2014/main" id="{3B83C026-EDBA-45E5-991C-38A632369199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7C16B2F4-27C1-4B39-A258-B720D601E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D39782A4-B755-43A8-9841-560FAFDBEA8B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E6B240B7-8526-4205-94AA-BE6CF10B5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14B73FA8-47B4-4196-BEA4-7B67CDA82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864FE437-D1BD-4CFE-8A74-5327571C8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3649CD75-A4C7-4411-A900-92ADAF6836B2}"/>
                    </a:ext>
                  </a:extLst>
                </p:cNvPr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:a16="http://schemas.microsoft.com/office/drawing/2014/main" id="{D9221371-00A1-4DF1-8E89-9A3CCC2FC1B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73D49C-E66D-41D5-BA16-BC4954880198}"/>
              </a:ext>
            </a:extLst>
          </p:cNvPr>
          <p:cNvGrpSpPr>
            <a:grpSpLocks/>
          </p:cNvGrpSpPr>
          <p:nvPr/>
        </p:nvGrpSpPr>
        <p:grpSpPr bwMode="auto">
          <a:xfrm>
            <a:off x="2381250" y="2476500"/>
            <a:ext cx="4416425" cy="2314575"/>
            <a:chOff x="2381956" y="2435173"/>
            <a:chExt cx="4415330" cy="2315048"/>
          </a:xfrm>
        </p:grpSpPr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5A665352-3C0A-4582-BFE4-189093CE0A5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9D00C737-496A-48A0-B2A6-F87BFF1E7E3F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C133EC48-6F37-40E9-90BA-2C4CFB0F54E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C3ECA831-5C00-4EB5-9B39-67BCF26394B8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D41ECCE9-02D1-4685-8BEC-0E487FB4E6FF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>
            <a:extLst>
              <a:ext uri="{FF2B5EF4-FFF2-40B4-BE49-F238E27FC236}">
                <a16:creationId xmlns:a16="http://schemas.microsoft.com/office/drawing/2014/main" id="{6B30FCE1-4C6B-4A24-836E-AA06AFC3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36538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anose="020B0502020104020203" pitchFamily="34" charset="0"/>
              </a:rPr>
              <a:t>Logically centralized control plane</a:t>
            </a:r>
          </a:p>
        </p:txBody>
      </p:sp>
      <p:pic>
        <p:nvPicPr>
          <p:cNvPr id="48144" name="Picture 5" descr="underline_base">
            <a:extLst>
              <a:ext uri="{FF2B5EF4-FFF2-40B4-BE49-F238E27FC236}">
                <a16:creationId xmlns:a16="http://schemas.microsoft.com/office/drawing/2014/main" id="{C28D5D2A-8F23-45EE-B1C8-A9B538723E5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3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335">
            <a:extLst>
              <a:ext uri="{FF2B5EF4-FFF2-40B4-BE49-F238E27FC236}">
                <a16:creationId xmlns:a16="http://schemas.microsoft.com/office/drawing/2014/main" id="{03E8E71F-20E5-41FF-893B-C78AAA6C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063625"/>
            <a:ext cx="845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 distinct (typically remote) controller interacts with local control agents (CAs)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F65745-BA78-402E-BB6D-E1D73C7881ED}"/>
              </a:ext>
            </a:extLst>
          </p:cNvPr>
          <p:cNvGrpSpPr>
            <a:grpSpLocks/>
          </p:cNvGrpSpPr>
          <p:nvPr/>
        </p:nvGrpSpPr>
        <p:grpSpPr bwMode="auto">
          <a:xfrm>
            <a:off x="2055813" y="4687888"/>
            <a:ext cx="4957762" cy="693737"/>
            <a:chOff x="2055070" y="4690247"/>
            <a:chExt cx="4956877" cy="694339"/>
          </a:xfrm>
        </p:grpSpPr>
        <p:grpSp>
          <p:nvGrpSpPr>
            <p:cNvPr id="48242" name="Group 554">
              <a:extLst>
                <a:ext uri="{FF2B5EF4-FFF2-40B4-BE49-F238E27FC236}">
                  <a16:creationId xmlns:a16="http://schemas.microsoft.com/office/drawing/2014/main" id="{A1793752-115E-497A-A837-60624A0DE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2B401FCB-E237-4D47-ADD2-2D7CB719309F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9ADD2436-5B1D-4653-937B-E4A15865834B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40C43FC7-37EC-41C7-A137-18968C1AF51C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102F9A63-D1EF-422A-8D4A-97851B70FCAE}"/>
                  </a:ext>
                </a:extLst>
              </p:cNvPr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>
              <a:extLst>
                <a:ext uri="{FF2B5EF4-FFF2-40B4-BE49-F238E27FC236}">
                  <a16:creationId xmlns:a16="http://schemas.microsoft.com/office/drawing/2014/main" id="{DE72FC9D-B6D9-4AE4-85AC-EE1ADFB3D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83C7DC58-54C1-4932-ADCD-37031C166D21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6CB8477C-1459-4892-B923-BCFAF947EB38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882E696B-9478-453A-A2A2-BACB7B00217C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F4D81D5F-0EDE-4160-9002-8F7C2119C711}"/>
                  </a:ext>
                </a:extLst>
              </p:cNvPr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>
              <a:extLst>
                <a:ext uri="{FF2B5EF4-FFF2-40B4-BE49-F238E27FC236}">
                  <a16:creationId xmlns:a16="http://schemas.microsoft.com/office/drawing/2014/main" id="{DE38E0CA-A63B-4B00-B400-B8341B9BA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B8A476F7-D759-448C-B679-5D85BF42716A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1876F0D2-2F46-4ED1-A73D-B3C147E103DF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54C79B20-7CA3-4451-A231-F7ECFAAE42BF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CE49CB61-77BA-4F76-82FF-FA589081F45C}"/>
                  </a:ext>
                </a:extLst>
              </p:cNvPr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>
              <a:extLst>
                <a:ext uri="{FF2B5EF4-FFF2-40B4-BE49-F238E27FC236}">
                  <a16:creationId xmlns:a16="http://schemas.microsoft.com/office/drawing/2014/main" id="{AE4EDBF0-4BF3-405D-9720-B484AF5F2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4313851F-0779-4D36-8147-964D6F99B90C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4E451B93-74E1-4FA5-984A-45998B4F8EC9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EC7A4154-4D1E-47A8-9595-7BB7015DC339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F8FEE778-FB95-4142-80EC-EDC19331582C}"/>
                  </a:ext>
                </a:extLst>
              </p:cNvPr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>
              <a:extLst>
                <a:ext uri="{FF2B5EF4-FFF2-40B4-BE49-F238E27FC236}">
                  <a16:creationId xmlns:a16="http://schemas.microsoft.com/office/drawing/2014/main" id="{E0889FFD-AA96-49A9-B35B-EE184ED06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096014B9-8D85-4F9D-8B18-50B16404B23D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F623D-3061-4F05-A31B-85ACCA130DF7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A4CA53CE-0692-4C2E-AD92-983C3B85DDBF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E7E3A90E-A634-40F1-9DB0-148BDCFABA3A}"/>
                  </a:ext>
                </a:extLst>
              </p:cNvPr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>
            <a:extLst>
              <a:ext uri="{FF2B5EF4-FFF2-40B4-BE49-F238E27FC236}">
                <a16:creationId xmlns:a16="http://schemas.microsoft.com/office/drawing/2014/main" id="{55DAF00F-46CA-4136-AF08-479E2D1E0B24}"/>
              </a:ext>
            </a:extLst>
          </p:cNvPr>
          <p:cNvGrpSpPr>
            <a:grpSpLocks/>
          </p:cNvGrpSpPr>
          <p:nvPr/>
        </p:nvGrpSpPr>
        <p:grpSpPr bwMode="auto">
          <a:xfrm>
            <a:off x="5856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0F2E584D-4D66-41B7-BE3D-E5E5B632B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301329B7-5C51-4646-90F5-502F14FCBB26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F8904A6-5D1F-420F-B097-529134F9CF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5E571DE7-16D2-423B-BA91-2D05F8D58D7E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21B8EA10-3C7F-40BD-BA35-F8EE6050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FAE3D412-5D06-43A7-A9D7-17AB11A9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CA50CA43-3E61-4BCE-83D3-173055B3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2B0914B-56DE-47DE-8F97-0A054274EE21}"/>
                </a:ext>
              </a:extLst>
            </p:cNvPr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731BB420-41ED-49D4-A90B-C50A971138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>
            <a:extLst>
              <a:ext uri="{FF2B5EF4-FFF2-40B4-BE49-F238E27FC236}">
                <a16:creationId xmlns:a16="http://schemas.microsoft.com/office/drawing/2014/main" id="{1B80D747-A0CD-4EBB-9455-5F2B9EDC6DD8}"/>
              </a:ext>
            </a:extLst>
          </p:cNvPr>
          <p:cNvGrpSpPr>
            <a:grpSpLocks/>
          </p:cNvGrpSpPr>
          <p:nvPr/>
        </p:nvGrpSpPr>
        <p:grpSpPr bwMode="auto">
          <a:xfrm>
            <a:off x="4375150" y="5802313"/>
            <a:ext cx="588963" cy="242887"/>
            <a:chOff x="1871277" y="1576300"/>
            <a:chExt cx="1128371" cy="437861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B54808C-9863-4A2C-876D-CE2FE7DD9A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7DC3729B-C592-4E08-9A9F-FBECDDDD1543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43B1D01-56A0-4ECF-90CA-C834193414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7F93597-3219-49E6-9478-E42B4BC0659C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D90C353B-5BE5-4718-84BF-3B728744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A10284F2-FA71-4476-B53F-D214C0D0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70370B6A-16EC-4802-B759-6B0B6E15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DB911CA-A21D-4A25-A14B-BE8A03531B49}"/>
                </a:ext>
              </a:extLst>
            </p:cNvPr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3CE8B738-2766-48D6-8D14-E9EE2D72F4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>
            <a:extLst>
              <a:ext uri="{FF2B5EF4-FFF2-40B4-BE49-F238E27FC236}">
                <a16:creationId xmlns:a16="http://schemas.microsoft.com/office/drawing/2014/main" id="{568B9971-F021-4EA0-9629-42DEAE484E01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6262688"/>
            <a:ext cx="588962" cy="242887"/>
            <a:chOff x="1871277" y="1576300"/>
            <a:chExt cx="1128371" cy="437861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165CC643-7C6A-4EA2-9795-E0CC400076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173388DE-EBE9-4CC1-9680-D8B765FDA227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65E690-E2A9-42C7-9E33-FD46B66CFD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8A14FDC3-0D6C-441E-B26F-0357A5E0559E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41EA28CC-BEB3-4E20-8FCB-4C43D4DD6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F4845E1F-6444-4C45-BD8A-DF0873A1C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73A95C7-587D-42AB-BAEC-168C04C0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10AEAD4C-1475-4107-9BE7-EA282A614EED}"/>
                </a:ext>
              </a:extLst>
            </p:cNvPr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A3CE3D8C-9F57-4EE6-BAE9-3A49D6400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>
            <a:extLst>
              <a:ext uri="{FF2B5EF4-FFF2-40B4-BE49-F238E27FC236}">
                <a16:creationId xmlns:a16="http://schemas.microsoft.com/office/drawing/2014/main" id="{525DFACE-0168-4FF1-90E2-FC0AC857FED4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6354763"/>
            <a:ext cx="588962" cy="242887"/>
            <a:chOff x="1871277" y="1576300"/>
            <a:chExt cx="1128371" cy="437861"/>
          </a:xfrm>
        </p:grpSpPr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368B96E9-3A5D-44A5-BB6B-C384D1CC6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D2D7D753-F8F6-4E35-B2F7-B21C577827EB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DC23ABE-6E79-4A86-B64A-984AED52DE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9BAADF25-98C4-4A3E-84CC-A1183FD52DE2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EF59CEE6-1EB9-48B3-A3D7-31A018031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31E27CA6-FAC5-479D-8879-8503984D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53C86860-A67A-445E-A138-657402BE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9266D20-12E2-4754-850F-C19748A1CA12}"/>
                </a:ext>
              </a:extLst>
            </p:cNvPr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D4FEFC9D-B44E-413A-B6BF-1803447236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B39701-16E9-4C48-9274-678C61D58C3B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>
              <a:extLst>
                <a:ext uri="{FF2B5EF4-FFF2-40B4-BE49-F238E27FC236}">
                  <a16:creationId xmlns:a16="http://schemas.microsoft.com/office/drawing/2014/main" id="{62DAEC9D-085D-4BF4-BC22-4628817CD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DB015FC1-E5AD-4F56-B231-E9355FA24523}"/>
                  </a:ext>
                </a:extLst>
              </p:cNvPr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01C85EC4-8D04-4D96-943B-6AB68A836C5E}"/>
                  </a:ext>
                </a:extLst>
              </p:cNvPr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>
                <a:extLst>
                  <a:ext uri="{FF2B5EF4-FFF2-40B4-BE49-F238E27FC236}">
                    <a16:creationId xmlns:a16="http://schemas.microsoft.com/office/drawing/2014/main" id="{EFE78A96-11D4-47E1-84E2-50D90AA741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>
              <a:extLst>
                <a:ext uri="{FF2B5EF4-FFF2-40B4-BE49-F238E27FC236}">
                  <a16:creationId xmlns:a16="http://schemas.microsoft.com/office/drawing/2014/main" id="{1EE5BFDE-E105-4CEF-8CB3-461DC4622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BD0D08FD-D6B8-40D7-A538-43CDEE3A38A6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EA360ED-E32A-4C6B-89F9-5C94F416D8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>
                <a:extLst>
                  <a:ext uri="{FF2B5EF4-FFF2-40B4-BE49-F238E27FC236}">
                    <a16:creationId xmlns:a16="http://schemas.microsoft.com/office/drawing/2014/main" id="{439DFBF2-67F6-431A-8515-EED74E49F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>
              <a:extLst>
                <a:ext uri="{FF2B5EF4-FFF2-40B4-BE49-F238E27FC236}">
                  <a16:creationId xmlns:a16="http://schemas.microsoft.com/office/drawing/2014/main" id="{7460EE90-6781-4D48-B472-5BA5F57F5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>
                <a:extLst>
                  <a:ext uri="{FF2B5EF4-FFF2-40B4-BE49-F238E27FC236}">
                    <a16:creationId xmlns:a16="http://schemas.microsoft.com/office/drawing/2014/main" id="{C3F37636-BF8C-46B5-8DD0-24CAB1EF6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55ECFFFE-8495-4FBE-8616-BA8C4E242BAE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BE3B0EC6-3B3B-4156-A754-547BA67DC08E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>
                <a:extLst>
                  <a:ext uri="{FF2B5EF4-FFF2-40B4-BE49-F238E27FC236}">
                    <a16:creationId xmlns:a16="http://schemas.microsoft.com/office/drawing/2014/main" id="{6C11555B-A133-4E89-9B41-1F582EAF1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>
              <a:extLst>
                <a:ext uri="{FF2B5EF4-FFF2-40B4-BE49-F238E27FC236}">
                  <a16:creationId xmlns:a16="http://schemas.microsoft.com/office/drawing/2014/main" id="{0F7FA8CB-F89A-4DAF-AA29-E49CB21F5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>
                <a:extLst>
                  <a:ext uri="{FF2B5EF4-FFF2-40B4-BE49-F238E27FC236}">
                    <a16:creationId xmlns:a16="http://schemas.microsoft.com/office/drawing/2014/main" id="{35556E82-777B-48EA-AE0F-C45AF7CB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4ECEA0BF-A32A-4275-B7A4-3CC9104B7FAC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07EC810E-CFD1-4900-A97B-8F32B6921B95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>
                <a:extLst>
                  <a:ext uri="{FF2B5EF4-FFF2-40B4-BE49-F238E27FC236}">
                    <a16:creationId xmlns:a16="http://schemas.microsoft.com/office/drawing/2014/main" id="{0E4E04D5-FD31-4908-9B15-2AFC3A515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>
              <a:extLst>
                <a:ext uri="{FF2B5EF4-FFF2-40B4-BE49-F238E27FC236}">
                  <a16:creationId xmlns:a16="http://schemas.microsoft.com/office/drawing/2014/main" id="{35FCBA6B-3F65-4019-9D9A-D11237F99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>
                <a:extLst>
                  <a:ext uri="{FF2B5EF4-FFF2-40B4-BE49-F238E27FC236}">
                    <a16:creationId xmlns:a16="http://schemas.microsoft.com/office/drawing/2014/main" id="{C2B4CAB5-0581-44BA-9EDF-CE523A745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136D7FE4-30BE-4D03-9B79-BEE4B120B02B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9221F75D-C151-43BF-91F3-14FB5F0DF1F6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>
                <a:extLst>
                  <a:ext uri="{FF2B5EF4-FFF2-40B4-BE49-F238E27FC236}">
                    <a16:creationId xmlns:a16="http://schemas.microsoft.com/office/drawing/2014/main" id="{83D79B6A-B7AE-4C64-9DCE-2DD2497AD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>
              <a:extLst>
                <a:ext uri="{FF2B5EF4-FFF2-40B4-BE49-F238E27FC236}">
                  <a16:creationId xmlns:a16="http://schemas.microsoft.com/office/drawing/2014/main" id="{3FA84DCB-32FB-483A-A013-D2DCAFA81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>
                <a:extLst>
                  <a:ext uri="{FF2B5EF4-FFF2-40B4-BE49-F238E27FC236}">
                    <a16:creationId xmlns:a16="http://schemas.microsoft.com/office/drawing/2014/main" id="{9EE6D363-C139-49C8-8710-879BDE5CEB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F62E8F45-E6CB-4783-8960-418720F7ACC6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09F929FE-938A-4FA0-A8F8-3DE47D992AAD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>
                <a:extLst>
                  <a:ext uri="{FF2B5EF4-FFF2-40B4-BE49-F238E27FC236}">
                    <a16:creationId xmlns:a16="http://schemas.microsoft.com/office/drawing/2014/main" id="{5A00C446-B504-4046-8F15-66D4E4AE3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152" name="Slide Number Placeholder 5">
            <a:extLst>
              <a:ext uri="{FF2B5EF4-FFF2-40B4-BE49-F238E27FC236}">
                <a16:creationId xmlns:a16="http://schemas.microsoft.com/office/drawing/2014/main" id="{F33084A2-D32B-4438-8DF5-F1C4A8ED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5-</a:t>
            </a:r>
            <a:fld id="{53AC3EFE-146D-4722-965E-B2D2201EFCE9}" type="slidenum">
              <a:rPr lang="en-US" altLang="en-US" sz="1200">
                <a:latin typeface="Tahoma" panose="020B0604030504040204" pitchFamily="34" charset="0"/>
              </a:rPr>
              <a:pPr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53" name="Footer Placeholder 2">
            <a:extLst>
              <a:ext uri="{FF2B5EF4-FFF2-40B4-BE49-F238E27FC236}">
                <a16:creationId xmlns:a16="http://schemas.microsoft.com/office/drawing/2014/main" id="{5FC9AF6A-D67E-4391-91D4-59DE6CA2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Control Plane</a:t>
            </a:r>
          </a:p>
        </p:txBody>
      </p:sp>
      <p:grpSp>
        <p:nvGrpSpPr>
          <p:cNvPr id="48154" name="Group 1">
            <a:extLst>
              <a:ext uri="{FF2B5EF4-FFF2-40B4-BE49-F238E27FC236}">
                <a16:creationId xmlns:a16="http://schemas.microsoft.com/office/drawing/2014/main" id="{F29512EC-8BAB-4C63-90FA-B4042AA534F6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5527675"/>
            <a:ext cx="2698750" cy="903288"/>
            <a:chOff x="938213" y="5237163"/>
            <a:chExt cx="2698750" cy="903287"/>
          </a:xfrm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0C1690E-FE4E-4F30-AAF5-94000CA5E54E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>
              <a:extLst>
                <a:ext uri="{FF2B5EF4-FFF2-40B4-BE49-F238E27FC236}">
                  <a16:creationId xmlns:a16="http://schemas.microsoft.com/office/drawing/2014/main" id="{5EF19C64-8B57-413B-8EDB-86A1A7D2C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8158" name="TextBox 281">
              <a:extLst>
                <a:ext uri="{FF2B5EF4-FFF2-40B4-BE49-F238E27FC236}">
                  <a16:creationId xmlns:a16="http://schemas.microsoft.com/office/drawing/2014/main" id="{DC4B9888-3DE2-4374-8BAC-C0EE0721F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grpSp>
          <p:nvGrpSpPr>
            <p:cNvPr id="48159" name="Group 5">
              <a:extLst>
                <a:ext uri="{FF2B5EF4-FFF2-40B4-BE49-F238E27FC236}">
                  <a16:creationId xmlns:a16="http://schemas.microsoft.com/office/drawing/2014/main" id="{4544D3E7-FDEE-4C8F-AA95-81BFFF097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8172" name="Rectangle 97">
                <a:extLst>
                  <a:ext uri="{FF2B5EF4-FFF2-40B4-BE49-F238E27FC236}">
                    <a16:creationId xmlns:a16="http://schemas.microsoft.com/office/drawing/2014/main" id="{FE0A7864-B918-4B7E-869F-40C4FA118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3" name="Rectangle 98">
                <a:extLst>
                  <a:ext uri="{FF2B5EF4-FFF2-40B4-BE49-F238E27FC236}">
                    <a16:creationId xmlns:a16="http://schemas.microsoft.com/office/drawing/2014/main" id="{69A9073D-4CF2-4BFE-8507-094F54483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4" name="Line 99">
                <a:extLst>
                  <a:ext uri="{FF2B5EF4-FFF2-40B4-BE49-F238E27FC236}">
                    <a16:creationId xmlns:a16="http://schemas.microsoft.com/office/drawing/2014/main" id="{13D897F8-555B-44D3-99BF-A14129AD4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104">
                <a:extLst>
                  <a:ext uri="{FF2B5EF4-FFF2-40B4-BE49-F238E27FC236}">
                    <a16:creationId xmlns:a16="http://schemas.microsoft.com/office/drawing/2014/main" id="{164B9B29-0C17-4DB3-B482-7122DBB60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6" name="Text Box 105">
                <a:extLst>
                  <a:ext uri="{FF2B5EF4-FFF2-40B4-BE49-F238E27FC236}">
                    <a16:creationId xmlns:a16="http://schemas.microsoft.com/office/drawing/2014/main" id="{0F69CA14-5E6F-45A6-88A3-B65068660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8177" name="Line 119">
                <a:extLst>
                  <a:ext uri="{FF2B5EF4-FFF2-40B4-BE49-F238E27FC236}">
                    <a16:creationId xmlns:a16="http://schemas.microsoft.com/office/drawing/2014/main" id="{A0839292-00E0-4137-9EA3-1AA7DF6B1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Freeform 120">
              <a:extLst>
                <a:ext uri="{FF2B5EF4-FFF2-40B4-BE49-F238E27FC236}">
                  <a16:creationId xmlns:a16="http://schemas.microsoft.com/office/drawing/2014/main" id="{ECD648C3-4899-4B4A-AD2D-D133A1B4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61" name="Group 357">
              <a:extLst>
                <a:ext uri="{FF2B5EF4-FFF2-40B4-BE49-F238E27FC236}">
                  <a16:creationId xmlns:a16="http://schemas.microsoft.com/office/drawing/2014/main" id="{D17CDD5B-6B8D-43FE-B3B1-51716EFF9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AD425076-4C93-4B8A-AE75-5CD2D91FA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DAEC565A-EDF7-4528-930A-AC2F0C93554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ACA323A6-3F5A-412C-B796-6AC4A3342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E3965D4D-20DB-403B-B5B4-0E39B790DE09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B9858B83-27EF-4930-AD0D-E10509F97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DAEFD04E-1EA2-46EE-BB7F-1C778D743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8BA3D67E-1911-4C85-A591-E1702173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68E5834-D5CC-478C-964C-1A0FF39ED214}"/>
                  </a:ext>
                </a:extLst>
              </p:cNvPr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706D4BE5-4021-43F4-9D6A-D51C6D5BFE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>
              <a:extLst>
                <a:ext uri="{FF2B5EF4-FFF2-40B4-BE49-F238E27FC236}">
                  <a16:creationId xmlns:a16="http://schemas.microsoft.com/office/drawing/2014/main" id="{AD8FD287-2617-40EC-8124-B024B50D4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</p:grpSp>
      <p:sp>
        <p:nvSpPr>
          <p:cNvPr id="48155" name="TextBox 6">
            <a:extLst>
              <a:ext uri="{FF2B5EF4-FFF2-40B4-BE49-F238E27FC236}">
                <a16:creationId xmlns:a16="http://schemas.microsoft.com/office/drawing/2014/main" id="{2F946C4F-D0CF-49D7-BE52-2C7B771D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71875E5-59B8-4A2D-BACE-E763B3227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Network service model</a:t>
            </a:r>
          </a:p>
        </p:txBody>
      </p:sp>
      <p:sp>
        <p:nvSpPr>
          <p:cNvPr id="49154" name="Rectangle 13">
            <a:extLst>
              <a:ext uri="{FF2B5EF4-FFF2-40B4-BE49-F238E27FC236}">
                <a16:creationId xmlns:a16="http://schemas.microsoft.com/office/drawing/2014/main" id="{CFA5FB05-641C-4D86-8D27-E97592D4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800">
                <a:latin typeface="Gill Sans MT" panose="020B0502020104020203" pitchFamily="34" charset="0"/>
              </a:rPr>
              <a:t> What </a:t>
            </a:r>
            <a:r>
              <a:rPr lang="en-US" altLang="en-US" sz="2800" i="1">
                <a:solidFill>
                  <a:srgbClr val="000099"/>
                </a:solidFill>
                <a:latin typeface="Gill Sans MT" panose="020B0502020104020203" pitchFamily="34" charset="0"/>
              </a:rPr>
              <a:t>service model</a:t>
            </a:r>
            <a:r>
              <a:rPr lang="en-US" altLang="en-US" sz="2800">
                <a:latin typeface="Gill Sans MT" panose="020B0502020104020203" pitchFamily="34" charset="0"/>
              </a:rPr>
              <a:t> for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channel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transporting datagrams from sender to receiver?</a:t>
            </a: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8198" name="Rectangle 15">
            <a:extLst>
              <a:ext uri="{FF2B5EF4-FFF2-40B4-BE49-F238E27FC236}">
                <a16:creationId xmlns:a16="http://schemas.microsoft.com/office/drawing/2014/main" id="{C7F55BCE-929C-485F-B253-0A7D6B23E1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example services for individual datagrams: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guaranteed delivery with less than 40 msec delay</a:t>
            </a:r>
          </a:p>
        </p:txBody>
      </p:sp>
      <p:sp>
        <p:nvSpPr>
          <p:cNvPr id="49156" name="Rectangle 16">
            <a:extLst>
              <a:ext uri="{FF2B5EF4-FFF2-40B4-BE49-F238E27FC236}">
                <a16:creationId xmlns:a16="http://schemas.microsoft.com/office/drawing/2014/main" id="{3EFDA8E2-4EBC-4AA1-82FE-0661D32515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example services for a flow of datagrams:</a:t>
            </a:r>
          </a:p>
          <a:p>
            <a:r>
              <a:rPr lang="en-US" altLang="en-US" sz="2400"/>
              <a:t>in-order datagram delivery</a:t>
            </a:r>
          </a:p>
          <a:p>
            <a:r>
              <a:rPr lang="en-US" altLang="en-US" sz="2400"/>
              <a:t>guaranteed minimum bandwidth to flow</a:t>
            </a:r>
          </a:p>
          <a:p>
            <a:r>
              <a:rPr lang="en-US" altLang="en-US" sz="2400"/>
              <a:t>restrictions on changes in inter-packet spacing</a:t>
            </a:r>
          </a:p>
          <a:p>
            <a:endParaRPr lang="en-US" altLang="en-US" sz="2400"/>
          </a:p>
        </p:txBody>
      </p:sp>
      <p:pic>
        <p:nvPicPr>
          <p:cNvPr id="49157" name="Picture 17" descr="underline_base">
            <a:extLst>
              <a:ext uri="{FF2B5EF4-FFF2-40B4-BE49-F238E27FC236}">
                <a16:creationId xmlns:a16="http://schemas.microsoft.com/office/drawing/2014/main" id="{3AB5E008-BE69-4941-BA03-5C9667FC7C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Slide Number Placeholder 5">
            <a:extLst>
              <a:ext uri="{FF2B5EF4-FFF2-40B4-BE49-F238E27FC236}">
                <a16:creationId xmlns:a16="http://schemas.microsoft.com/office/drawing/2014/main" id="{5753CB82-5436-4843-9171-01B46E16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1C63D12F-C331-4741-BDCE-867126115BD2}" type="slidenum">
              <a:rPr lang="en-US" altLang="en-US" sz="1200">
                <a:latin typeface="Tahoma" panose="020B0604030504040204" pitchFamily="34" charset="0"/>
              </a:rPr>
              <a:pPr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9159" name="Footer Placeholder 2">
            <a:extLst>
              <a:ext uri="{FF2B5EF4-FFF2-40B4-BE49-F238E27FC236}">
                <a16:creationId xmlns:a16="http://schemas.microsoft.com/office/drawing/2014/main" id="{DDA3BC94-5441-4336-8F3C-5B65F581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16377</TotalTime>
  <Words>5909</Words>
  <Application>Microsoft Office PowerPoint</Application>
  <PresentationFormat>On-screen Show (4:3)</PresentationFormat>
  <Paragraphs>1732</Paragraphs>
  <Slides>76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</vt:lpstr>
      <vt:lpstr>Calibri</vt:lpstr>
      <vt:lpstr>Comic Sans MS</vt:lpstr>
      <vt:lpstr>Courier New</vt:lpstr>
      <vt:lpstr>Gill Sans MT</vt:lpstr>
      <vt:lpstr>Tahoma</vt:lpstr>
      <vt:lpstr>Times</vt:lpstr>
      <vt:lpstr>Times New Roman</vt:lpstr>
      <vt:lpstr>Wingdings</vt:lpstr>
      <vt:lpstr>ZapfDingbats</vt:lpstr>
      <vt:lpstr>Default Design</vt:lpstr>
      <vt:lpstr>1_Default Design</vt:lpstr>
      <vt:lpstr>2_Default Design</vt:lpstr>
      <vt:lpstr>PowerPoint Presentation</vt:lpstr>
      <vt:lpstr>PowerPoint Presentation</vt:lpstr>
      <vt:lpstr>Chapter 4: network layer</vt:lpstr>
      <vt:lpstr>Network layer</vt:lpstr>
      <vt:lpstr>Two key network-layer functions</vt:lpstr>
      <vt:lpstr>Network layer: data plane, control plane</vt:lpstr>
      <vt:lpstr>PowerPoint Presentation</vt:lpstr>
      <vt:lpstr>PowerPoint Presentation</vt:lpstr>
      <vt:lpstr>Network service model</vt:lpstr>
      <vt:lpstr>Network layer service models:</vt:lpstr>
      <vt:lpstr>PowerPoint Presentation</vt:lpstr>
      <vt:lpstr>Router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Switching fabrics</vt:lpstr>
      <vt:lpstr>Switching via memory</vt:lpstr>
      <vt:lpstr>Switching via a bus</vt:lpstr>
      <vt:lpstr>Switching via interconnection network</vt:lpstr>
      <vt:lpstr>Input port queuing</vt:lpstr>
      <vt:lpstr>Output ports</vt:lpstr>
      <vt:lpstr>Output port queueing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PowerPoint Presentation</vt:lpstr>
      <vt:lpstr>The Internet network layer</vt:lpstr>
      <vt:lpstr>IP datagram format</vt:lpstr>
      <vt:lpstr>IP fragmentation, reassembly</vt:lpstr>
      <vt:lpstr>IP fragmentation, reassembly</vt:lpstr>
      <vt:lpstr>PowerPoint Presentation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PowerPoint Presentation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OpenFlow data 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lboloni</cp:lastModifiedBy>
  <cp:revision>391</cp:revision>
  <dcterms:created xsi:type="dcterms:W3CDTF">1999-10-08T19:08:27Z</dcterms:created>
  <dcterms:modified xsi:type="dcterms:W3CDTF">2019-08-15T11:20:27Z</dcterms:modified>
</cp:coreProperties>
</file>