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72" r:id="rId8"/>
    <p:sldId id="274" r:id="rId9"/>
    <p:sldId id="261" r:id="rId10"/>
    <p:sldId id="275" r:id="rId11"/>
    <p:sldId id="262" r:id="rId12"/>
    <p:sldId id="263" r:id="rId13"/>
    <p:sldId id="264" r:id="rId14"/>
    <p:sldId id="265" r:id="rId15"/>
    <p:sldId id="277" r:id="rId16"/>
    <p:sldId id="266" r:id="rId17"/>
    <p:sldId id="267" r:id="rId18"/>
    <p:sldId id="268" r:id="rId19"/>
    <p:sldId id="269" r:id="rId20"/>
    <p:sldId id="270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B1E5AB1-BA99-4BED-A269-CAD7B0E14544}" type="datetimeFigureOut">
              <a:rPr lang="en-US" smtClean="0"/>
              <a:t>4/18/2010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009277D-AF87-4A41-A99D-7837681259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Pulse of UCF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Doty</a:t>
            </a:r>
          </a:p>
          <a:p>
            <a:r>
              <a:rPr lang="en-US" dirty="0" smtClean="0"/>
              <a:t>EEL 6788</a:t>
            </a:r>
          </a:p>
          <a:p>
            <a:r>
              <a:rPr lang="en-US" dirty="0" smtClean="0"/>
              <a:t>University of Central Florida</a:t>
            </a:r>
          </a:p>
          <a:p>
            <a:r>
              <a:rPr lang="en-US" dirty="0" smtClean="0"/>
              <a:t>19 April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Block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2286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ostdata.py</a:t>
            </a:r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7391400" y="3581400"/>
            <a:ext cx="1143000" cy="1600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MySQL</a:t>
            </a:r>
            <a:r>
              <a:rPr lang="en-US" dirty="0" smtClean="0"/>
              <a:t> DB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3886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index.html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57400" y="56388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getpulse.py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76800" y="35814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exciting.py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76800" y="4572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busiest.py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56388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study.py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4" idx="3"/>
            <a:endCxn id="6" idx="1"/>
          </p:cNvCxnSpPr>
          <p:nvPr/>
        </p:nvCxnSpPr>
        <p:spPr>
          <a:xfrm>
            <a:off x="4953000" y="2705100"/>
            <a:ext cx="3009900" cy="8763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2"/>
          <p:cNvCxnSpPr>
            <a:stCxn id="9" idx="3"/>
            <a:endCxn id="6" idx="2"/>
          </p:cNvCxnSpPr>
          <p:nvPr/>
        </p:nvCxnSpPr>
        <p:spPr>
          <a:xfrm>
            <a:off x="6553200" y="4000500"/>
            <a:ext cx="838200" cy="381000"/>
          </a:xfrm>
          <a:prstGeom prst="bentConnector3">
            <a:avLst>
              <a:gd name="adj1" fmla="val 50000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2"/>
          <p:cNvCxnSpPr>
            <a:stCxn id="10" idx="3"/>
            <a:endCxn id="6" idx="2"/>
          </p:cNvCxnSpPr>
          <p:nvPr/>
        </p:nvCxnSpPr>
        <p:spPr>
          <a:xfrm flipV="1">
            <a:off x="6553200" y="4381500"/>
            <a:ext cx="838200" cy="609600"/>
          </a:xfrm>
          <a:prstGeom prst="bentConnector3">
            <a:avLst>
              <a:gd name="adj1" fmla="val 50000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2"/>
          <p:cNvCxnSpPr>
            <a:stCxn id="11" idx="3"/>
            <a:endCxn id="6" idx="3"/>
          </p:cNvCxnSpPr>
          <p:nvPr/>
        </p:nvCxnSpPr>
        <p:spPr>
          <a:xfrm flipV="1">
            <a:off x="6553200" y="5181600"/>
            <a:ext cx="1409700" cy="876300"/>
          </a:xfrm>
          <a:prstGeom prst="bentConnector2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1143000" cy="18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12"/>
          <p:cNvCxnSpPr>
            <a:stCxn id="9" idx="1"/>
            <a:endCxn id="8" idx="3"/>
          </p:cNvCxnSpPr>
          <p:nvPr/>
        </p:nvCxnSpPr>
        <p:spPr>
          <a:xfrm rot="10800000" flipV="1">
            <a:off x="3733800" y="4000500"/>
            <a:ext cx="1143000" cy="20574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12"/>
          <p:cNvCxnSpPr>
            <a:stCxn id="10" idx="1"/>
            <a:endCxn id="8" idx="3"/>
          </p:cNvCxnSpPr>
          <p:nvPr/>
        </p:nvCxnSpPr>
        <p:spPr>
          <a:xfrm rot="10800000" flipV="1">
            <a:off x="3733800" y="4991100"/>
            <a:ext cx="1143000" cy="10668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2"/>
          <p:cNvCxnSpPr>
            <a:stCxn id="11" idx="1"/>
            <a:endCxn id="8" idx="3"/>
          </p:cNvCxnSpPr>
          <p:nvPr/>
        </p:nvCxnSpPr>
        <p:spPr>
          <a:xfrm rot="10800000">
            <a:off x="3733800" y="6057900"/>
            <a:ext cx="1143000" cy="1588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12"/>
          <p:cNvCxnSpPr>
            <a:stCxn id="8" idx="0"/>
            <a:endCxn id="7" idx="2"/>
          </p:cNvCxnSpPr>
          <p:nvPr/>
        </p:nvCxnSpPr>
        <p:spPr>
          <a:xfrm rot="5400000" flipH="1" flipV="1">
            <a:off x="2438400" y="5181600"/>
            <a:ext cx="914400" cy="1588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12"/>
          <p:cNvCxnSpPr>
            <a:stCxn id="4" idx="1"/>
            <a:endCxn id="36" idx="3"/>
          </p:cNvCxnSpPr>
          <p:nvPr/>
        </p:nvCxnSpPr>
        <p:spPr>
          <a:xfrm rot="10800000" flipV="1">
            <a:off x="1676400" y="2705100"/>
            <a:ext cx="1600200" cy="219076"/>
          </a:xfrm>
          <a:prstGeom prst="bentConnector3">
            <a:avLst>
              <a:gd name="adj1" fmla="val 50000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2"/>
          <p:cNvCxnSpPr>
            <a:stCxn id="7" idx="1"/>
            <a:endCxn id="36" idx="2"/>
          </p:cNvCxnSpPr>
          <p:nvPr/>
        </p:nvCxnSpPr>
        <p:spPr>
          <a:xfrm rot="10800000">
            <a:off x="1104900" y="3867152"/>
            <a:ext cx="952500" cy="43814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Tables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dirty="0" smtClean="0"/>
              <a:t>ata</a:t>
            </a:r>
          </a:p>
          <a:p>
            <a:pPr lvl="1"/>
            <a:r>
              <a:rPr lang="en-US" dirty="0" smtClean="0"/>
              <a:t>id integer unique primary key</a:t>
            </a:r>
          </a:p>
          <a:p>
            <a:pPr lvl="1"/>
            <a:r>
              <a:rPr lang="en-US" dirty="0" err="1" smtClean="0"/>
              <a:t>udid</a:t>
            </a:r>
            <a:r>
              <a:rPr lang="en-US" dirty="0" smtClean="0"/>
              <a:t> char(40)</a:t>
            </a:r>
          </a:p>
          <a:p>
            <a:pPr lvl="1"/>
            <a:r>
              <a:rPr lang="en-US" dirty="0" smtClean="0"/>
              <a:t>l</a:t>
            </a:r>
            <a:r>
              <a:rPr lang="en-US" dirty="0" smtClean="0"/>
              <a:t>atitude double</a:t>
            </a:r>
          </a:p>
          <a:p>
            <a:pPr lvl="1"/>
            <a:r>
              <a:rPr lang="en-US" dirty="0" smtClean="0"/>
              <a:t>longitude double</a:t>
            </a:r>
          </a:p>
          <a:p>
            <a:pPr lvl="1"/>
            <a:r>
              <a:rPr lang="en-US" dirty="0" smtClean="0"/>
              <a:t>noise double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err="1" smtClean="0"/>
              <a:t>od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TOD calculated on the server side with now() function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ampus</a:t>
            </a:r>
          </a:p>
          <a:p>
            <a:pPr lvl="1"/>
            <a:r>
              <a:rPr lang="en-US" dirty="0" smtClean="0"/>
              <a:t>grid unique primary key</a:t>
            </a:r>
          </a:p>
          <a:p>
            <a:pPr lvl="1"/>
            <a:r>
              <a:rPr lang="en-US" dirty="0" err="1" smtClean="0"/>
              <a:t>latmax</a:t>
            </a:r>
            <a:r>
              <a:rPr lang="en-US" dirty="0" smtClean="0"/>
              <a:t> double</a:t>
            </a:r>
          </a:p>
          <a:p>
            <a:pPr lvl="1"/>
            <a:r>
              <a:rPr lang="en-US" dirty="0" err="1" smtClean="0"/>
              <a:t>latmin</a:t>
            </a:r>
            <a:r>
              <a:rPr lang="en-US" dirty="0" smtClean="0"/>
              <a:t> double</a:t>
            </a:r>
          </a:p>
          <a:p>
            <a:pPr lvl="1"/>
            <a:r>
              <a:rPr lang="en-US" dirty="0" err="1" smtClean="0"/>
              <a:t>lonmax</a:t>
            </a:r>
            <a:r>
              <a:rPr lang="en-US" dirty="0" smtClean="0"/>
              <a:t> double</a:t>
            </a:r>
          </a:p>
          <a:p>
            <a:pPr lvl="1"/>
            <a:r>
              <a:rPr lang="en-US" dirty="0" err="1" smtClean="0"/>
              <a:t>lonmin</a:t>
            </a:r>
            <a:r>
              <a:rPr lang="en-US" dirty="0" smtClean="0"/>
              <a:t> double</a:t>
            </a:r>
          </a:p>
          <a:p>
            <a:r>
              <a:rPr lang="en-US" dirty="0" smtClean="0"/>
              <a:t>Divides campus into a grid of plots about 30m x 30m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/>
          <a:lstStyle/>
          <a:p>
            <a:r>
              <a:rPr lang="en-US" dirty="0" smtClean="0"/>
              <a:t>Displays data from sensors</a:t>
            </a:r>
          </a:p>
          <a:p>
            <a:r>
              <a:rPr lang="en-US" dirty="0" smtClean="0"/>
              <a:t>Indicates server status</a:t>
            </a:r>
          </a:p>
          <a:p>
            <a:r>
              <a:rPr lang="en-US" dirty="0" smtClean="0"/>
              <a:t>Allows the user to temporarily stop sending data to the server</a:t>
            </a:r>
          </a:p>
          <a:p>
            <a:r>
              <a:rPr lang="en-US" dirty="0" smtClean="0"/>
              <a:t>Displays a web view of the data analysis site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447800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View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600"/>
            <a:ext cx="2924175" cy="2562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914400"/>
            <a:ext cx="3829050" cy="541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Data Map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79914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Generated as a KML (Google Earth XML) file</a:t>
            </a:r>
          </a:p>
          <a:p>
            <a:r>
              <a:rPr lang="en-US" dirty="0" smtClean="0"/>
              <a:t>Can be viewed in Google Earth or Google Maps</a:t>
            </a:r>
          </a:p>
          <a:p>
            <a:r>
              <a:rPr lang="en-US" dirty="0" smtClean="0"/>
              <a:t>Google Earth view updates every 5 seconds to show a live view of data being gathered</a:t>
            </a:r>
          </a:p>
          <a:p>
            <a:r>
              <a:rPr lang="en-US" dirty="0" smtClean="0"/>
              <a:t>Each point is clickable to show the measured noise level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– Objective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language to learn, especially coming from a C++/C# background</a:t>
            </a:r>
          </a:p>
          <a:p>
            <a:pPr lvl="1"/>
            <a:r>
              <a:rPr lang="en-US" dirty="0" smtClean="0"/>
              <a:t>I’ve never used Smalltalk before</a:t>
            </a:r>
          </a:p>
          <a:p>
            <a:pPr lvl="1"/>
            <a:r>
              <a:rPr lang="en-US" dirty="0" smtClean="0"/>
              <a:t>The syntax was odd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development requires an Intel Mac, so my old PPC iMac wouldn’t cut it</a:t>
            </a:r>
          </a:p>
          <a:p>
            <a:pPr lvl="1"/>
            <a:r>
              <a:rPr lang="en-US" dirty="0" smtClean="0"/>
              <a:t>Had to get OSX to install on a non-Apple PC</a:t>
            </a:r>
          </a:p>
          <a:p>
            <a:pPr lvl="1"/>
            <a:r>
              <a:rPr lang="en-US" dirty="0" smtClean="0"/>
              <a:t>AMD processor made things more difficult</a:t>
            </a:r>
          </a:p>
          <a:p>
            <a:pPr lvl="2"/>
            <a:r>
              <a:rPr lang="en-US" dirty="0" smtClean="0"/>
              <a:t>Apple kernel built only for Intel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-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Gathering data and storing it was simple</a:t>
            </a:r>
          </a:p>
          <a:p>
            <a:r>
              <a:rPr lang="en-US" dirty="0" smtClean="0"/>
              <a:t>Interpreting it was a challenge</a:t>
            </a:r>
          </a:p>
          <a:p>
            <a:r>
              <a:rPr lang="en-US" dirty="0" smtClean="0"/>
              <a:t>My SQL experience didn’t extend far beyond simple queries and table joins</a:t>
            </a:r>
          </a:p>
          <a:p>
            <a:pPr lvl="1"/>
            <a:r>
              <a:rPr lang="en-US" dirty="0" smtClean="0"/>
              <a:t>As a result, most actual data processing was done in the Python CGI scripts</a:t>
            </a:r>
          </a:p>
          <a:p>
            <a:r>
              <a:rPr lang="en-US" dirty="0" smtClean="0"/>
              <a:t>Had to determine a simple way to group points by location fast enough to process in real-time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30m by 30m grids are fixed</a:t>
            </a:r>
          </a:p>
          <a:p>
            <a:pPr lvl="1"/>
            <a:r>
              <a:rPr lang="en-US" dirty="0" smtClean="0"/>
              <a:t>Small grid would increase processing time, potentially miss big spread out groups</a:t>
            </a:r>
          </a:p>
          <a:p>
            <a:pPr lvl="1"/>
            <a:r>
              <a:rPr lang="en-US" dirty="0" smtClean="0"/>
              <a:t>Larger grid would have the opposite problem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GPS is not 100% accurate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microphone levels vary widely based on how the phone is carried</a:t>
            </a:r>
          </a:p>
          <a:p>
            <a:r>
              <a:rPr lang="en-US" dirty="0" smtClean="0"/>
              <a:t>App must be running to gather data</a:t>
            </a:r>
          </a:p>
          <a:p>
            <a:pPr lvl="1"/>
            <a:r>
              <a:rPr lang="en-US" dirty="0" smtClean="0"/>
              <a:t>Shortens battery life</a:t>
            </a:r>
          </a:p>
          <a:p>
            <a:r>
              <a:rPr lang="en-US" dirty="0" smtClean="0"/>
              <a:t>No privacy or security implemented</a:t>
            </a:r>
          </a:p>
          <a:p>
            <a:pPr lvl="1"/>
            <a:r>
              <a:rPr lang="en-US" dirty="0" smtClean="0"/>
              <a:t>Each device UDID is recorded – identity can be determined based on locations visited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 grid worldwide, not just UCF</a:t>
            </a:r>
          </a:p>
          <a:p>
            <a:r>
              <a:rPr lang="en-US" dirty="0" smtClean="0"/>
              <a:t>Display color-coded grid map rather than just individual points</a:t>
            </a:r>
          </a:p>
          <a:p>
            <a:r>
              <a:rPr lang="en-US" dirty="0" err="1" smtClean="0"/>
              <a:t>Anonymize</a:t>
            </a:r>
            <a:r>
              <a:rPr lang="en-US" dirty="0" smtClean="0"/>
              <a:t> device UDID</a:t>
            </a:r>
          </a:p>
          <a:p>
            <a:r>
              <a:rPr lang="en-US" dirty="0" smtClean="0"/>
              <a:t>Improve UI</a:t>
            </a:r>
          </a:p>
          <a:p>
            <a:r>
              <a:rPr lang="en-US" dirty="0" smtClean="0"/>
              <a:t>Allow time filtering on searches</a:t>
            </a:r>
          </a:p>
          <a:p>
            <a:pPr lvl="1"/>
            <a:r>
              <a:rPr lang="en-US" dirty="0" smtClean="0"/>
              <a:t>Find most crowded place right now</a:t>
            </a:r>
          </a:p>
          <a:p>
            <a:pPr lvl="1"/>
            <a:r>
              <a:rPr lang="en-US" dirty="0" smtClean="0"/>
              <a:t>Find most crowded place on a typical Saturday night</a:t>
            </a:r>
          </a:p>
          <a:p>
            <a:r>
              <a:rPr lang="en-US" dirty="0" smtClean="0"/>
              <a:t>Find </a:t>
            </a:r>
            <a:r>
              <a:rPr lang="en-US" dirty="0" err="1" smtClean="0"/>
              <a:t>lonliest</a:t>
            </a:r>
            <a:r>
              <a:rPr lang="en-US" dirty="0" smtClean="0"/>
              <a:t>/least crowded places</a:t>
            </a:r>
          </a:p>
          <a:p>
            <a:pPr lvl="1"/>
            <a:r>
              <a:rPr lang="en-US" dirty="0" smtClean="0"/>
              <a:t>Challenging because low crowds mean minimal data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primary goal of the Pulse of UCF project was to create a mobile application that would help find certain locations on campus:</a:t>
            </a:r>
          </a:p>
          <a:p>
            <a:pPr lvl="1"/>
            <a:r>
              <a:rPr lang="en-US" dirty="0" smtClean="0"/>
              <a:t>Busiest</a:t>
            </a:r>
          </a:p>
          <a:p>
            <a:pPr lvl="1"/>
            <a:r>
              <a:rPr lang="en-US" dirty="0" smtClean="0"/>
              <a:t>Most exciting</a:t>
            </a:r>
          </a:p>
          <a:p>
            <a:pPr lvl="1"/>
            <a:r>
              <a:rPr lang="en-US" dirty="0" smtClean="0"/>
              <a:t>Most popular place to study</a:t>
            </a:r>
          </a:p>
          <a:p>
            <a:r>
              <a:rPr lang="en-US" dirty="0" smtClean="0"/>
              <a:t>It was designed for the </a:t>
            </a:r>
            <a:r>
              <a:rPr lang="en-US" dirty="0" err="1" smtClean="0"/>
              <a:t>iPhone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it depends entirely on voluntary user data collection, the app would most likely have to be free</a:t>
            </a:r>
          </a:p>
          <a:p>
            <a:pPr lvl="1"/>
            <a:r>
              <a:rPr lang="en-US" dirty="0" smtClean="0"/>
              <a:t>Any business plan would either be based on selling advertisements in-program or selling the collected data to other data-mining companies</a:t>
            </a:r>
          </a:p>
          <a:p>
            <a:r>
              <a:rPr lang="en-US" dirty="0" smtClean="0"/>
              <a:t>Without at least a minimal number of users, the app is useless</a:t>
            </a:r>
          </a:p>
          <a:p>
            <a:pPr lvl="1"/>
            <a:r>
              <a:rPr lang="en-US" dirty="0" smtClean="0"/>
              <a:t>Would need some sort of advertising blitz to get people interested</a:t>
            </a:r>
          </a:p>
          <a:p>
            <a:pPr lvl="1"/>
            <a:r>
              <a:rPr lang="en-US" dirty="0" smtClean="0"/>
              <a:t>Maybe pay students a minimal amount of money to gather initial data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Capture data from an </a:t>
            </a:r>
            <a:r>
              <a:rPr lang="en-US" dirty="0" err="1" smtClean="0"/>
              <a:t>iPhone</a:t>
            </a:r>
            <a:r>
              <a:rPr lang="en-US" dirty="0" smtClean="0"/>
              <a:t> app:</a:t>
            </a:r>
          </a:p>
          <a:p>
            <a:pPr lvl="1"/>
            <a:r>
              <a:rPr lang="en-US" dirty="0" smtClean="0"/>
              <a:t>Latitude</a:t>
            </a:r>
          </a:p>
          <a:p>
            <a:pPr lvl="1"/>
            <a:r>
              <a:rPr lang="en-US" dirty="0" smtClean="0"/>
              <a:t>Longitude</a:t>
            </a:r>
          </a:p>
          <a:p>
            <a:pPr lvl="1"/>
            <a:r>
              <a:rPr lang="en-US" dirty="0" smtClean="0"/>
              <a:t>Noise level (% maximum)</a:t>
            </a:r>
          </a:p>
          <a:p>
            <a:pPr lvl="1"/>
            <a:r>
              <a:rPr lang="en-US" dirty="0" smtClean="0"/>
              <a:t>Time of Day</a:t>
            </a:r>
          </a:p>
          <a:p>
            <a:pPr lvl="1"/>
            <a:r>
              <a:rPr lang="en-US" dirty="0" smtClean="0"/>
              <a:t>Device ID</a:t>
            </a:r>
          </a:p>
          <a:p>
            <a:r>
              <a:rPr lang="en-US" dirty="0" smtClean="0"/>
              <a:t>Log data to a server wirelessly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website that would allow a user to find the three locations previously mentioned</a:t>
            </a:r>
          </a:p>
          <a:p>
            <a:r>
              <a:rPr lang="en-US" dirty="0" smtClean="0"/>
              <a:t>Provide the same data through the </a:t>
            </a:r>
            <a:r>
              <a:rPr lang="en-US" dirty="0" err="1" smtClean="0"/>
              <a:t>iPhone</a:t>
            </a:r>
            <a:r>
              <a:rPr lang="en-US" dirty="0" smtClean="0"/>
              <a:t> application</a:t>
            </a:r>
          </a:p>
          <a:p>
            <a:r>
              <a:rPr lang="en-US" dirty="0" smtClean="0"/>
              <a:t>Provide a map view of the data collected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/>
          <a:lstStyle/>
          <a:p>
            <a:r>
              <a:rPr lang="en-US" dirty="0" smtClean="0"/>
              <a:t>Design – High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1981200" cy="326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885950"/>
            <a:ext cx="269557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2057400" y="3048000"/>
            <a:ext cx="457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699836"/>
            <a:ext cx="2343150" cy="215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rot="10800000" flipV="1">
            <a:off x="4114800" y="3505200"/>
            <a:ext cx="2667000" cy="2057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2057400" y="3505200"/>
            <a:ext cx="472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95600" y="2667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Data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724400" y="3581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Analyzed</a:t>
            </a:r>
          </a:p>
          <a:p>
            <a:r>
              <a:rPr lang="en-US" dirty="0" smtClean="0"/>
              <a:t>Locations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iPhone</a:t>
            </a:r>
            <a:r>
              <a:rPr lang="en-US" dirty="0" smtClean="0"/>
              <a:t>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on a custom PC running OSX Leopard (10.5.7)</a:t>
            </a:r>
          </a:p>
          <a:p>
            <a:pPr lvl="1"/>
            <a:r>
              <a:rPr lang="en-US" dirty="0" err="1" smtClean="0"/>
              <a:t>Xcode</a:t>
            </a:r>
            <a:r>
              <a:rPr lang="en-US" dirty="0" smtClean="0"/>
              <a:t> 3.1.4</a:t>
            </a:r>
          </a:p>
          <a:p>
            <a:pPr lvl="1"/>
            <a:r>
              <a:rPr lang="en-US" dirty="0" smtClean="0"/>
              <a:t>Needed an x86 processor, so couldn’t just use the iMac G4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OS 3.1.3</a:t>
            </a:r>
          </a:p>
          <a:p>
            <a:pPr lvl="1"/>
            <a:r>
              <a:rPr lang="en-US" dirty="0" err="1" smtClean="0"/>
              <a:t>iPhone</a:t>
            </a:r>
            <a:r>
              <a:rPr lang="en-US" dirty="0" smtClean="0"/>
              <a:t> 3GS on AT&amp;T</a:t>
            </a:r>
          </a:p>
          <a:p>
            <a:r>
              <a:rPr lang="en-US" dirty="0" smtClean="0"/>
              <a:t>Written in Objective-C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iPhone</a:t>
            </a:r>
            <a:r>
              <a:rPr lang="en-US" dirty="0" smtClean="0"/>
              <a:t> App Block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362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AppDelegate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3886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Controller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886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SCListener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5000" y="3886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Location Service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5000" y="54102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CoreLocation</a:t>
            </a:r>
            <a:r>
              <a:rPr lang="en-US" dirty="0" smtClean="0"/>
              <a:t> API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rot="5400000">
            <a:off x="3695700" y="354330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3"/>
            <a:endCxn id="7" idx="1"/>
          </p:cNvCxnSpPr>
          <p:nvPr/>
        </p:nvCxnSpPr>
        <p:spPr>
          <a:xfrm>
            <a:off x="4876800" y="4305300"/>
            <a:ext cx="838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2"/>
            <a:endCxn id="8" idx="0"/>
          </p:cNvCxnSpPr>
          <p:nvPr/>
        </p:nvCxnSpPr>
        <p:spPr>
          <a:xfrm rot="5400000">
            <a:off x="6210300" y="506730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1"/>
            <a:endCxn id="6" idx="3"/>
          </p:cNvCxnSpPr>
          <p:nvPr/>
        </p:nvCxnSpPr>
        <p:spPr>
          <a:xfrm rot="10800000">
            <a:off x="2514600" y="430530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iPhone</a:t>
            </a:r>
            <a:r>
              <a:rPr lang="en-US" dirty="0" smtClean="0"/>
              <a:t> App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CoreLocation</a:t>
            </a:r>
            <a:r>
              <a:rPr lang="en-US" dirty="0" smtClean="0"/>
              <a:t> API provides location only on move event</a:t>
            </a:r>
          </a:p>
          <a:p>
            <a:pPr lvl="1"/>
            <a:r>
              <a:rPr lang="en-US" dirty="0" smtClean="0"/>
              <a:t>Must register a callback</a:t>
            </a:r>
          </a:p>
          <a:p>
            <a:r>
              <a:rPr lang="en-US" dirty="0" smtClean="0"/>
              <a:t>Location Service class handles this</a:t>
            </a:r>
          </a:p>
          <a:p>
            <a:r>
              <a:rPr lang="en-US" dirty="0" smtClean="0"/>
              <a:t>View Controller (main GUI class) has a timer that “ticks” every 5 seconds</a:t>
            </a:r>
          </a:p>
          <a:p>
            <a:r>
              <a:rPr lang="en-US" dirty="0" smtClean="0"/>
              <a:t>Each tick, the current location is pulled from the Location Service and the noise is pulled from the </a:t>
            </a:r>
            <a:r>
              <a:rPr lang="en-US" dirty="0" err="1" smtClean="0"/>
              <a:t>SCListener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Sent out with HTTP POST</a:t>
            </a:r>
            <a:endParaRPr lang="en-US" dirty="0" smtClean="0"/>
          </a:p>
          <a:p>
            <a:pPr lvl="1"/>
            <a:r>
              <a:rPr lang="en-US" dirty="0" smtClean="0"/>
              <a:t>GUI elements are updated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iMac G4</a:t>
            </a:r>
          </a:p>
          <a:p>
            <a:pPr lvl="1"/>
            <a:r>
              <a:rPr lang="en-US" dirty="0" smtClean="0"/>
              <a:t>Apache</a:t>
            </a:r>
          </a:p>
          <a:p>
            <a:pPr lvl="1"/>
            <a:r>
              <a:rPr lang="en-US" dirty="0" err="1" smtClean="0"/>
              <a:t>MySQL</a:t>
            </a:r>
            <a:endParaRPr lang="en-US" dirty="0" smtClean="0"/>
          </a:p>
          <a:p>
            <a:pPr lvl="1"/>
            <a:r>
              <a:rPr lang="en-US" dirty="0" smtClean="0"/>
              <a:t>Since OSX is a </a:t>
            </a:r>
            <a:r>
              <a:rPr lang="en-US" dirty="0" err="1" smtClean="0"/>
              <a:t>unix</a:t>
            </a:r>
            <a:r>
              <a:rPr lang="en-US" dirty="0" smtClean="0"/>
              <a:t> variant, minimal work needed to get server up and running</a:t>
            </a:r>
          </a:p>
          <a:p>
            <a:r>
              <a:rPr lang="en-US" dirty="0" smtClean="0"/>
              <a:t>Programming done in Python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736</Words>
  <Application>Microsoft Office PowerPoint</Application>
  <PresentationFormat>On-screen Show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The Pulse of UCF</vt:lpstr>
      <vt:lpstr>Introduction</vt:lpstr>
      <vt:lpstr>Requirements</vt:lpstr>
      <vt:lpstr>Requirements</vt:lpstr>
      <vt:lpstr>Design – High Level</vt:lpstr>
      <vt:lpstr>iPhone App</vt:lpstr>
      <vt:lpstr>iPhone App Block Diagram</vt:lpstr>
      <vt:lpstr>iPhone App Description</vt:lpstr>
      <vt:lpstr>Web Server</vt:lpstr>
      <vt:lpstr>Web Server Block Diagram</vt:lpstr>
      <vt:lpstr>Database Tables</vt:lpstr>
      <vt:lpstr>Functionality</vt:lpstr>
      <vt:lpstr>Web View</vt:lpstr>
      <vt:lpstr>Data Map</vt:lpstr>
      <vt:lpstr>Data Map</vt:lpstr>
      <vt:lpstr>Challenges – Objective C</vt:lpstr>
      <vt:lpstr>Challenges - Databases</vt:lpstr>
      <vt:lpstr>Technical Limitations</vt:lpstr>
      <vt:lpstr>Future Work</vt:lpstr>
      <vt:lpstr>Commercialization</vt:lpstr>
      <vt:lpstr>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Pulse of UCF</dc:title>
  <dc:creator>jdoty</dc:creator>
  <cp:lastModifiedBy>jdoty</cp:lastModifiedBy>
  <cp:revision>18</cp:revision>
  <dcterms:created xsi:type="dcterms:W3CDTF">2010-04-19T02:56:36Z</dcterms:created>
  <dcterms:modified xsi:type="dcterms:W3CDTF">2010-04-19T04:00:51Z</dcterms:modified>
</cp:coreProperties>
</file>