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70" r:id="rId4"/>
    <p:sldId id="258" r:id="rId5"/>
    <p:sldId id="259" r:id="rId6"/>
    <p:sldId id="26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1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C5831-C9F1-4B4A-AC8D-83E899EA60E5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8F86A-BC80-44E6-A118-F92A5F517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8F86A-BC80-44E6-A118-F92A5F51730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8F86A-BC80-44E6-A118-F92A5F51730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8F86A-BC80-44E6-A118-F92A5F51730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8F86A-BC80-44E6-A118-F92A5F51730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8F86A-BC80-44E6-A118-F92A5F51730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8F86A-BC80-44E6-A118-F92A5F51730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8F86A-BC80-44E6-A118-F92A5F51730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8F86A-BC80-44E6-A118-F92A5F51730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8F86A-BC80-44E6-A118-F92A5F51730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8F86A-BC80-44E6-A118-F92A5F51730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8F86A-BC80-44E6-A118-F92A5F51730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8F86A-BC80-44E6-A118-F92A5F51730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8F86A-BC80-44E6-A118-F92A5F51730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8F86A-BC80-44E6-A118-F92A5F51730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8F86A-BC80-44E6-A118-F92A5F51730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8F86A-BC80-44E6-A118-F92A5F51730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03AB7-80B4-47E6-9E7B-8DFADC469B6C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C525136-98CB-4ADC-8AA8-0AAFB1F6FC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03AB7-80B4-47E6-9E7B-8DFADC469B6C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25136-98CB-4ADC-8AA8-0AAFB1F6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C525136-98CB-4ADC-8AA8-0AAFB1F6FC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03AB7-80B4-47E6-9E7B-8DFADC469B6C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03AB7-80B4-47E6-9E7B-8DFADC469B6C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C525136-98CB-4ADC-8AA8-0AAFB1F6FC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03AB7-80B4-47E6-9E7B-8DFADC469B6C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C525136-98CB-4ADC-8AA8-0AAFB1F6FC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BB03AB7-80B4-47E6-9E7B-8DFADC469B6C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25136-98CB-4ADC-8AA8-0AAFB1F6FC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03AB7-80B4-47E6-9E7B-8DFADC469B6C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C525136-98CB-4ADC-8AA8-0AAFB1F6FC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03AB7-80B4-47E6-9E7B-8DFADC469B6C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C525136-98CB-4ADC-8AA8-0AAFB1F6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03AB7-80B4-47E6-9E7B-8DFADC469B6C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525136-98CB-4ADC-8AA8-0AAFB1F6F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C525136-98CB-4ADC-8AA8-0AAFB1F6FC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03AB7-80B4-47E6-9E7B-8DFADC469B6C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C525136-98CB-4ADC-8AA8-0AAFB1F6FC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BB03AB7-80B4-47E6-9E7B-8DFADC469B6C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BB03AB7-80B4-47E6-9E7B-8DFADC469B6C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C525136-98CB-4ADC-8AA8-0AAFB1F6FC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99.176.24.217/TreeCensus.asp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Linda </a:t>
            </a:r>
            <a:r>
              <a:rPr lang="en-US" dirty="0" err="1" smtClean="0"/>
              <a:t>Mohaisen</a:t>
            </a:r>
            <a:endParaRPr lang="en-US" dirty="0" smtClean="0"/>
          </a:p>
          <a:p>
            <a:r>
              <a:rPr lang="en-US" dirty="0" smtClean="0"/>
              <a:t>Mike Zielinski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Tree Census Project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Camera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Adapted </a:t>
            </a:r>
            <a:r>
              <a:rPr lang="en-US" dirty="0" err="1" smtClean="0"/>
              <a:t>CameraPreview</a:t>
            </a:r>
            <a:r>
              <a:rPr lang="en-US" dirty="0" smtClean="0"/>
              <a:t> sample from the samples </a:t>
            </a:r>
            <a:r>
              <a:rPr lang="en-US" dirty="0" smtClean="0"/>
              <a:t> </a:t>
            </a:r>
            <a:r>
              <a:rPr lang="en-US" dirty="0" smtClean="0"/>
              <a:t>provided</a:t>
            </a:r>
          </a:p>
          <a:p>
            <a:endParaRPr lang="en-US" dirty="0" smtClean="0"/>
          </a:p>
          <a:p>
            <a:r>
              <a:rPr lang="en-US" dirty="0" smtClean="0"/>
              <a:t>Instantiated GUI on the fly</a:t>
            </a:r>
          </a:p>
          <a:p>
            <a:endParaRPr lang="en-US" dirty="0" smtClean="0"/>
          </a:p>
          <a:p>
            <a:r>
              <a:rPr lang="en-US" dirty="0" smtClean="0"/>
              <a:t>To activate  </a:t>
            </a:r>
            <a:r>
              <a:rPr lang="en-US" dirty="0" err="1" smtClean="0"/>
              <a:t>CameraPreview</a:t>
            </a:r>
            <a:r>
              <a:rPr lang="en-US" dirty="0" smtClean="0"/>
              <a:t> </a:t>
            </a:r>
            <a:r>
              <a:rPr lang="en-US" dirty="0" smtClean="0"/>
              <a:t>sent an intent to launch new activity: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Intent </a:t>
            </a:r>
            <a:r>
              <a:rPr lang="en-US" dirty="0" err="1" smtClean="0"/>
              <a:t>startCamera</a:t>
            </a:r>
            <a:r>
              <a:rPr lang="en-US" dirty="0" smtClean="0"/>
              <a:t>= </a:t>
            </a:r>
            <a:r>
              <a:rPr lang="en-US" b="1" dirty="0" smtClean="0"/>
              <a:t>new Intent();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startCamera.setClassName</a:t>
            </a:r>
            <a:r>
              <a:rPr lang="en-US" dirty="0" smtClean="0"/>
              <a:t>("com.codingzebra.TreeCensus2" , </a:t>
            </a:r>
            <a:r>
              <a:rPr lang="en-US" dirty="0" smtClean="0"/>
              <a:t>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    "</a:t>
            </a:r>
            <a:r>
              <a:rPr lang="en-US" dirty="0" smtClean="0"/>
              <a:t>com.codingzebra.TreeCensus2.TakePicture");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startActivity</a:t>
            </a:r>
            <a:r>
              <a:rPr lang="en-US" dirty="0" smtClean="0"/>
              <a:t>(</a:t>
            </a:r>
            <a:r>
              <a:rPr lang="en-US" dirty="0" err="1" smtClean="0"/>
              <a:t>startCamera</a:t>
            </a:r>
            <a:r>
              <a:rPr lang="en-US" dirty="0" smtClean="0"/>
              <a:t>);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 take and send picture used following code: </a:t>
            </a:r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to take picture and send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/>
              <a:t>mCamera.takePicture</a:t>
            </a:r>
            <a:r>
              <a:rPr lang="en-US" dirty="0" smtClean="0"/>
              <a:t>(null, null, new </a:t>
            </a:r>
            <a:r>
              <a:rPr lang="en-US" dirty="0" err="1" smtClean="0"/>
              <a:t>Camera.PictureCallback</a:t>
            </a:r>
            <a:r>
              <a:rPr lang="en-US" dirty="0" smtClean="0"/>
              <a:t>(){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public void </a:t>
            </a:r>
            <a:r>
              <a:rPr lang="en-US" dirty="0" err="1" smtClean="0"/>
              <a:t>onPictureTaken</a:t>
            </a:r>
            <a:r>
              <a:rPr lang="en-US" dirty="0" smtClean="0"/>
              <a:t>(byte[] </a:t>
            </a:r>
            <a:r>
              <a:rPr lang="en-US" dirty="0" err="1" smtClean="0"/>
              <a:t>jpegData</a:t>
            </a:r>
            <a:r>
              <a:rPr lang="en-US" dirty="0" smtClean="0"/>
              <a:t>, Camera </a:t>
            </a:r>
            <a:r>
              <a:rPr lang="en-US" dirty="0" err="1" smtClean="0"/>
              <a:t>camera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{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create Socket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get its output stream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send number of bytes in </a:t>
            </a:r>
            <a:r>
              <a:rPr lang="en-US" dirty="0" err="1" smtClean="0"/>
              <a:t>jpegData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send  picture in </a:t>
            </a:r>
            <a:r>
              <a:rPr lang="en-US" dirty="0" err="1" smtClean="0"/>
              <a:t>jpegData</a:t>
            </a:r>
            <a:r>
              <a:rPr lang="en-US" dirty="0" smtClean="0"/>
              <a:t> 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marker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5800" dirty="0" smtClean="0"/>
              <a:t>Marker is a square </a:t>
            </a:r>
            <a:r>
              <a:rPr lang="en-US" sz="5800" dirty="0" err="1" smtClean="0"/>
              <a:t>GPolygon</a:t>
            </a:r>
            <a:endParaRPr lang="en-US" sz="5800" dirty="0" smtClean="0"/>
          </a:p>
          <a:p>
            <a:r>
              <a:rPr lang="en-US" sz="5800" dirty="0" smtClean="0"/>
              <a:t>It is clickable, to  process the click must add  an </a:t>
            </a:r>
            <a:r>
              <a:rPr lang="en-US" sz="5800" dirty="0" err="1" smtClean="0"/>
              <a:t>EventListener</a:t>
            </a:r>
            <a:r>
              <a:rPr lang="en-US" sz="5800" dirty="0" smtClean="0"/>
              <a:t> with </a:t>
            </a:r>
            <a:r>
              <a:rPr lang="en-US" sz="5800" dirty="0" err="1" smtClean="0"/>
              <a:t>GEvent.addListener</a:t>
            </a:r>
            <a:r>
              <a:rPr lang="en-US" sz="5800" dirty="0" smtClean="0"/>
              <a:t>. </a:t>
            </a:r>
          </a:p>
          <a:p>
            <a:r>
              <a:rPr lang="en-US" sz="5800" dirty="0" smtClean="0"/>
              <a:t> </a:t>
            </a:r>
            <a:r>
              <a:rPr lang="en-US" sz="5800" dirty="0" smtClean="0"/>
              <a:t>The listener calls the server code to retrieve the picture from the database and displays it</a:t>
            </a:r>
          </a:p>
          <a:p>
            <a:r>
              <a:rPr lang="en-US" sz="5800" dirty="0" smtClean="0"/>
              <a:t>The picture is stored as a </a:t>
            </a:r>
            <a:r>
              <a:rPr lang="en-US" sz="5800" dirty="0" err="1" smtClean="0"/>
              <a:t>mediumblob</a:t>
            </a:r>
            <a:r>
              <a:rPr lang="en-US" sz="5800" dirty="0" smtClean="0"/>
              <a:t> in the database as bytes</a:t>
            </a:r>
          </a:p>
          <a:p>
            <a:r>
              <a:rPr lang="en-US" sz="5800" dirty="0" smtClean="0"/>
              <a:t>The location of the tree is stored in the marker’s value element so the database can retrieve the picture by the  coordinates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Can view all trees or selected  type  of tree</a:t>
            </a:r>
          </a:p>
          <a:p>
            <a:r>
              <a:rPr lang="en-US" dirty="0" smtClean="0"/>
              <a:t>Use ODBC  to connect to </a:t>
            </a:r>
            <a:r>
              <a:rPr lang="en-US" dirty="0" err="1" smtClean="0"/>
              <a:t>MySQL</a:t>
            </a:r>
            <a:endParaRPr lang="en-US" dirty="0" smtClean="0"/>
          </a:p>
          <a:p>
            <a:r>
              <a:rPr lang="en-US" dirty="0" err="1" smtClean="0"/>
              <a:t>OdbcDataReader</a:t>
            </a:r>
            <a:r>
              <a:rPr lang="en-US" dirty="0" smtClean="0"/>
              <a:t> reader = </a:t>
            </a:r>
            <a:r>
              <a:rPr lang="en-US" dirty="0" err="1" smtClean="0"/>
              <a:t>getAlltrees.ExecuteReader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       while (</a:t>
            </a:r>
            <a:r>
              <a:rPr lang="en-US" dirty="0" err="1" smtClean="0"/>
              <a:t>reader.Read</a:t>
            </a:r>
            <a:r>
              <a:rPr lang="en-US" dirty="0" smtClean="0"/>
              <a:t>())</a:t>
            </a:r>
          </a:p>
          <a:p>
            <a:r>
              <a:rPr lang="en-US" dirty="0" smtClean="0"/>
              <a:t>            {</a:t>
            </a:r>
          </a:p>
          <a:p>
            <a:r>
              <a:rPr lang="en-US" dirty="0" smtClean="0"/>
              <a:t>                </a:t>
            </a:r>
            <a:r>
              <a:rPr lang="en-US" dirty="0" smtClean="0"/>
              <a:t>Get latitude  from reader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    Get longitude from </a:t>
            </a:r>
            <a:r>
              <a:rPr lang="en-US" dirty="0" err="1" smtClean="0"/>
              <a:t>reade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          Get </a:t>
            </a:r>
            <a:r>
              <a:rPr lang="en-US" dirty="0" err="1" smtClean="0"/>
              <a:t>treeType</a:t>
            </a:r>
            <a:r>
              <a:rPr lang="en-US" dirty="0" smtClean="0"/>
              <a:t> from reader</a:t>
            </a:r>
            <a:endParaRPr lang="en-US" dirty="0" smtClean="0"/>
          </a:p>
          <a:p>
            <a:r>
              <a:rPr lang="en-US" dirty="0" smtClean="0"/>
              <a:t>                coordinate = coordinate +</a:t>
            </a:r>
            <a:r>
              <a:rPr lang="en-US" dirty="0" err="1" smtClean="0"/>
              <a:t>treeType</a:t>
            </a:r>
            <a:r>
              <a:rPr lang="en-US" dirty="0" smtClean="0"/>
              <a:t>+";"+ latitude </a:t>
            </a:r>
            <a:r>
              <a:rPr lang="en-US" dirty="0" smtClean="0"/>
              <a:t>                   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                                                          + </a:t>
            </a:r>
            <a:r>
              <a:rPr lang="en-US" dirty="0" smtClean="0"/>
              <a:t>"," + longitude +";";</a:t>
            </a:r>
          </a:p>
          <a:p>
            <a:r>
              <a:rPr lang="en-US" dirty="0" smtClean="0"/>
              <a:t>            </a:t>
            </a:r>
            <a:r>
              <a:rPr lang="en-US" dirty="0" smtClean="0"/>
              <a:t>}</a:t>
            </a:r>
          </a:p>
          <a:p>
            <a:r>
              <a:rPr lang="en-US" dirty="0" smtClean="0"/>
              <a:t>r</a:t>
            </a:r>
            <a:r>
              <a:rPr lang="en-US" dirty="0" smtClean="0"/>
              <a:t>eturn coordinate;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View Trees Client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function </a:t>
            </a:r>
            <a:r>
              <a:rPr lang="en-US" dirty="0" err="1" smtClean="0"/>
              <a:t>AddMarkers</a:t>
            </a:r>
            <a:r>
              <a:rPr lang="en-US" dirty="0" smtClean="0"/>
              <a:t>(</a:t>
            </a:r>
            <a:r>
              <a:rPr lang="en-US" dirty="0" err="1" smtClean="0"/>
              <a:t>args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{</a:t>
            </a:r>
          </a:p>
          <a:p>
            <a:r>
              <a:rPr lang="en-US" dirty="0" smtClean="0"/>
              <a:t>    </a:t>
            </a:r>
            <a:r>
              <a:rPr lang="en-US" dirty="0" smtClean="0"/>
              <a:t>  Clear map by creating a new map</a:t>
            </a:r>
            <a:endParaRPr lang="en-US" dirty="0" smtClean="0"/>
          </a:p>
          <a:p>
            <a:r>
              <a:rPr lang="en-US" dirty="0" smtClean="0"/>
              <a:t>     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splitExpression</a:t>
            </a:r>
            <a:r>
              <a:rPr lang="en-US" dirty="0" smtClean="0"/>
              <a:t> = </a:t>
            </a:r>
            <a:r>
              <a:rPr lang="en-US" dirty="0" smtClean="0"/>
              <a:t>/[;]/; //used to split by ;</a:t>
            </a:r>
            <a:endParaRPr lang="en-US" dirty="0" smtClean="0"/>
          </a:p>
          <a:p>
            <a:r>
              <a:rPr lang="en-US" dirty="0" smtClean="0"/>
              <a:t>   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urlStrings</a:t>
            </a:r>
            <a:r>
              <a:rPr lang="en-US" dirty="0" smtClean="0"/>
              <a:t>= </a:t>
            </a:r>
            <a:r>
              <a:rPr lang="en-US" dirty="0" err="1" smtClean="0"/>
              <a:t>args.split</a:t>
            </a:r>
            <a:r>
              <a:rPr lang="en-US" dirty="0" smtClean="0"/>
              <a:t>(</a:t>
            </a:r>
            <a:r>
              <a:rPr lang="en-US" dirty="0" err="1" smtClean="0"/>
              <a:t>splitExpression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for(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=0;i&lt;urlStrings.length-1;i+=2)</a:t>
            </a:r>
          </a:p>
          <a:p>
            <a:r>
              <a:rPr lang="en-US" dirty="0" smtClean="0"/>
              <a:t>      {</a:t>
            </a:r>
          </a:p>
          <a:p>
            <a:r>
              <a:rPr lang="en-US" dirty="0" smtClean="0"/>
              <a:t>         // first parameter is type of tree second parameter is            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location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addMarker</a:t>
            </a:r>
            <a:r>
              <a:rPr lang="en-US" dirty="0" smtClean="0"/>
              <a:t>(</a:t>
            </a:r>
            <a:r>
              <a:rPr lang="en-US" dirty="0" err="1" smtClean="0"/>
              <a:t>urlStrings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</a:t>
            </a:r>
            <a:r>
              <a:rPr lang="en-US" dirty="0" err="1" smtClean="0"/>
              <a:t>urlStrings</a:t>
            </a:r>
            <a:r>
              <a:rPr lang="en-US" dirty="0" smtClean="0"/>
              <a:t>[i+1]);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hlinkClick r:id="rId3"/>
              </a:rPr>
              <a:t>codingzebra'sLab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Allow for more than one phone at a time to take picture.</a:t>
            </a:r>
          </a:p>
          <a:p>
            <a:r>
              <a:rPr lang="en-US" dirty="0" smtClean="0"/>
              <a:t>Ability to display more than one picture at a time</a:t>
            </a:r>
          </a:p>
          <a:p>
            <a:r>
              <a:rPr lang="en-US" dirty="0" smtClean="0"/>
              <a:t>Speed up transmission of picture</a:t>
            </a:r>
          </a:p>
          <a:p>
            <a:r>
              <a:rPr lang="en-US" dirty="0" smtClean="0"/>
              <a:t>Clean up GUI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it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are counting the number of trees and taking pictures of them and their GPS location</a:t>
            </a:r>
          </a:p>
          <a:p>
            <a:r>
              <a:rPr lang="en-US" dirty="0" smtClean="0"/>
              <a:t>We store the information in </a:t>
            </a:r>
            <a:r>
              <a:rPr lang="en-US" dirty="0" err="1" smtClean="0"/>
              <a:t>MySQL</a:t>
            </a:r>
            <a:r>
              <a:rPr lang="en-US" dirty="0"/>
              <a:t> </a:t>
            </a:r>
            <a:r>
              <a:rPr lang="en-US" dirty="0" smtClean="0"/>
              <a:t>and display markers for the trees on a Google map</a:t>
            </a:r>
            <a:r>
              <a:rPr lang="en-US" dirty="0" smtClean="0"/>
              <a:t>.</a:t>
            </a:r>
          </a:p>
          <a:p>
            <a:r>
              <a:rPr lang="en-US" dirty="0" smtClean="0"/>
              <a:t>Naturalists and cities can use this information to track diseases in trees. Also damage </a:t>
            </a:r>
            <a:r>
              <a:rPr lang="en-US" dirty="0" smtClean="0"/>
              <a:t>from wind storms.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Open source</a:t>
            </a:r>
          </a:p>
          <a:p>
            <a:r>
              <a:rPr lang="en-US" dirty="0" smtClean="0"/>
              <a:t>Can get access to hardware</a:t>
            </a:r>
          </a:p>
          <a:p>
            <a:r>
              <a:rPr lang="en-US" dirty="0" smtClean="0"/>
              <a:t>Supported by Google</a:t>
            </a:r>
          </a:p>
          <a:p>
            <a:r>
              <a:rPr lang="en-US" dirty="0" smtClean="0"/>
              <a:t>Doesn’t need a Mac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Fancy Phone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Droid</a:t>
            </a:r>
          </a:p>
          <a:p>
            <a:r>
              <a:rPr lang="en-US" dirty="0" smtClean="0"/>
              <a:t> 5 Megapixel Camera</a:t>
            </a:r>
          </a:p>
          <a:p>
            <a:r>
              <a:rPr lang="en-US" dirty="0" smtClean="0"/>
              <a:t>GPS sensor</a:t>
            </a:r>
          </a:p>
          <a:p>
            <a:r>
              <a:rPr lang="en-US" dirty="0" err="1" smtClean="0"/>
              <a:t>Wifi</a:t>
            </a:r>
            <a:r>
              <a:rPr lang="en-US" dirty="0" smtClean="0"/>
              <a:t> and 3G</a:t>
            </a:r>
          </a:p>
          <a:p>
            <a:r>
              <a:rPr lang="en-US" dirty="0" smtClean="0"/>
              <a:t>Android </a:t>
            </a:r>
            <a:r>
              <a:rPr lang="en-US" dirty="0" smtClean="0"/>
              <a:t>2.1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our software does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displays the GPS information in a readable format on the phone</a:t>
            </a:r>
          </a:p>
          <a:p>
            <a:r>
              <a:rPr lang="en-US" dirty="0" smtClean="0"/>
              <a:t>It captures a picture taken with the phone and stores it on the server.</a:t>
            </a:r>
          </a:p>
          <a:p>
            <a:r>
              <a:rPr lang="en-US" dirty="0" smtClean="0"/>
              <a:t>Then when Add Tree is clicked it displays a marker on the map and adds GPS information and picture to the database.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Picture</a:t>
            </a:r>
            <a:endParaRPr lang="en-US" dirty="0"/>
          </a:p>
        </p:txBody>
      </p:sp>
      <p:pic>
        <p:nvPicPr>
          <p:cNvPr id="6" name="Content Placeholder 5" descr="TreePictureInChrome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301625" y="1640996"/>
            <a:ext cx="8504238" cy="475980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Used </a:t>
            </a:r>
            <a:r>
              <a:rPr lang="en-US" dirty="0" err="1" smtClean="0"/>
              <a:t>ASP.Net</a:t>
            </a:r>
            <a:r>
              <a:rPr lang="en-US" dirty="0" smtClean="0"/>
              <a:t> and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Used </a:t>
            </a:r>
            <a:r>
              <a:rPr lang="en-US" dirty="0" err="1" smtClean="0"/>
              <a:t>ASP.Net</a:t>
            </a:r>
            <a:r>
              <a:rPr lang="en-US" dirty="0" smtClean="0"/>
              <a:t> for the web pages</a:t>
            </a:r>
          </a:p>
          <a:p>
            <a:r>
              <a:rPr lang="en-US" dirty="0" smtClean="0"/>
              <a:t>Used Java for Android and to send picture from phone to server</a:t>
            </a:r>
          </a:p>
          <a:p>
            <a:r>
              <a:rPr lang="en-US" dirty="0" smtClean="0"/>
              <a:t>Use JavaScript for Google Map API</a:t>
            </a:r>
          </a:p>
          <a:p>
            <a:r>
              <a:rPr lang="en-US" dirty="0" smtClean="0"/>
              <a:t>Problem! Communicating between JavaScript and ASP.NET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ASP.NET provides a way called callbacks.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ASP.NET provides several solutions:</a:t>
            </a:r>
          </a:p>
          <a:p>
            <a:r>
              <a:rPr lang="en-US" dirty="0" smtClean="0"/>
              <a:t> </a:t>
            </a:r>
            <a:r>
              <a:rPr lang="en-US" dirty="0" smtClean="0"/>
              <a:t>client-side click methods – used for Add Tree</a:t>
            </a:r>
          </a:p>
          <a:p>
            <a:r>
              <a:rPr lang="en-US" dirty="0" smtClean="0"/>
              <a:t>JavaScript callbacks – used for database access and adding pictures</a:t>
            </a:r>
          </a:p>
          <a:p>
            <a:r>
              <a:rPr lang="en-US" dirty="0" smtClean="0"/>
              <a:t>Asynchronous </a:t>
            </a:r>
            <a:r>
              <a:rPr lang="en-US" dirty="0" err="1" smtClean="0"/>
              <a:t>Postbacks</a:t>
            </a:r>
            <a:r>
              <a:rPr lang="en-US" dirty="0" smtClean="0"/>
              <a:t> of a region – used so</a:t>
            </a:r>
          </a:p>
          <a:p>
            <a:r>
              <a:rPr lang="en-US" dirty="0" smtClean="0"/>
              <a:t>Used all of these to solve problems we encountered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User interface consists of a </a:t>
            </a:r>
            <a:r>
              <a:rPr lang="en-US" dirty="0" err="1" smtClean="0"/>
              <a:t>WebView</a:t>
            </a:r>
            <a:r>
              <a:rPr lang="en-US" dirty="0" smtClean="0"/>
              <a:t> which is a mini-web browser. It is used to view the web pages. </a:t>
            </a:r>
          </a:p>
          <a:p>
            <a:r>
              <a:rPr lang="en-US" dirty="0" smtClean="0"/>
              <a:t>To load a URL it has a </a:t>
            </a:r>
            <a:r>
              <a:rPr lang="en-US" dirty="0" err="1" smtClean="0"/>
              <a:t>loadUrl</a:t>
            </a:r>
            <a:r>
              <a:rPr lang="en-US" dirty="0" smtClean="0"/>
              <a:t> method which can display a local html file or an internet location</a:t>
            </a:r>
          </a:p>
          <a:p>
            <a:r>
              <a:rPr lang="en-US" dirty="0" smtClean="0"/>
              <a:t>Need to give it Internet Permissions to access the internet in the manifest.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4496</TotalTime>
  <Words>651</Words>
  <Application>Microsoft Office PowerPoint</Application>
  <PresentationFormat>On-screen Show (4:3)</PresentationFormat>
  <Paragraphs>124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The Tree Census Project</vt:lpstr>
      <vt:lpstr>What it is</vt:lpstr>
      <vt:lpstr>Android Platform</vt:lpstr>
      <vt:lpstr>Fancy Phone</vt:lpstr>
      <vt:lpstr>What our software does</vt:lpstr>
      <vt:lpstr>Sample Picture</vt:lpstr>
      <vt:lpstr>Used ASP.Net and Java</vt:lpstr>
      <vt:lpstr>Solutions</vt:lpstr>
      <vt:lpstr>GUI</vt:lpstr>
      <vt:lpstr>Camera View</vt:lpstr>
      <vt:lpstr>Code to take picture and send picture</vt:lpstr>
      <vt:lpstr>The marker</vt:lpstr>
      <vt:lpstr>View Trees</vt:lpstr>
      <vt:lpstr>View Trees Client Side</vt:lpstr>
      <vt:lpstr>Demo</vt:lpstr>
      <vt:lpstr>Future Plans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Tree Census Project</dc:title>
  <dc:creator>owner</dc:creator>
  <cp:lastModifiedBy>owner</cp:lastModifiedBy>
  <cp:revision>7</cp:revision>
  <dcterms:created xsi:type="dcterms:W3CDTF">2010-03-26T02:15:35Z</dcterms:created>
  <dcterms:modified xsi:type="dcterms:W3CDTF">2010-04-13T04:10:53Z</dcterms:modified>
</cp:coreProperties>
</file>