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1" r:id="rId3"/>
    <p:sldId id="259" r:id="rId4"/>
    <p:sldId id="260" r:id="rId5"/>
    <p:sldId id="265" r:id="rId6"/>
    <p:sldId id="266" r:id="rId7"/>
    <p:sldId id="262" r:id="rId8"/>
    <p:sldId id="267" r:id="rId9"/>
    <p:sldId id="272" r:id="rId10"/>
    <p:sldId id="263" r:id="rId11"/>
    <p:sldId id="268" r:id="rId12"/>
    <p:sldId id="261" r:id="rId13"/>
    <p:sldId id="269" r:id="rId14"/>
    <p:sldId id="270" r:id="rId15"/>
    <p:sldId id="273" r:id="rId16"/>
    <p:sldId id="274" r:id="rId17"/>
    <p:sldId id="25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80941" autoAdjust="0"/>
  </p:normalViewPr>
  <p:slideViewPr>
    <p:cSldViewPr>
      <p:cViewPr varScale="1">
        <p:scale>
          <a:sx n="91" d="100"/>
          <a:sy n="91" d="100"/>
        </p:scale>
        <p:origin x="-8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3A4E7-0095-4D7E-9496-26A6938AF706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13D33E-082D-4DFE-93A2-46D1F96E2C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 models</a:t>
            </a:r>
            <a:r>
              <a:rPr lang="en-US" baseline="0" dirty="0" smtClean="0"/>
              <a:t> based not only on raw sensor input (camera, microphone, accelerometer,) but on higher level inferences (location, activity, mood)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3D33E-082D-4DFE-93A2-46D1F96E2C3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</a:t>
            </a:r>
            <a:r>
              <a:rPr lang="en-US" baseline="0" dirty="0" smtClean="0"/>
              <a:t> Places Classifier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1</a:t>
            </a:r>
            <a:r>
              <a:rPr lang="en-US" baseline="30000" dirty="0" smtClean="0"/>
              <a:t>st</a:t>
            </a:r>
            <a:r>
              <a:rPr lang="en-US" baseline="0" dirty="0" smtClean="0"/>
              <a:t> Phase: various features are extracted from raw data to infer significant places</a:t>
            </a:r>
          </a:p>
          <a:p>
            <a:r>
              <a:rPr lang="en-US" baseline="0" dirty="0" smtClean="0"/>
              <a:t>2</a:t>
            </a:r>
            <a:r>
              <a:rPr lang="en-US" baseline="30000" dirty="0" smtClean="0"/>
              <a:t>nd</a:t>
            </a:r>
            <a:r>
              <a:rPr lang="en-US" baseline="0" dirty="0" smtClean="0"/>
              <a:t> Phase: the significant places are labeled</a:t>
            </a:r>
          </a:p>
          <a:p>
            <a:r>
              <a:rPr lang="en-US" baseline="0" dirty="0" smtClean="0"/>
              <a:t>3</a:t>
            </a:r>
            <a:r>
              <a:rPr lang="en-US" baseline="30000" dirty="0" smtClean="0"/>
              <a:t>rd</a:t>
            </a:r>
            <a:r>
              <a:rPr lang="en-US" baseline="0" dirty="0" smtClean="0"/>
              <a:t> Phase: classifier is run to recognize significant places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3D33E-082D-4DFE-93A2-46D1F96E2C3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E28AD0-05B4-4814-BCA4-2AB3A06520B7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5B03BEE-98A3-4EBE-BFDC-8592C820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Nicholas D. Lane, Hong Lu, Shane B. </a:t>
            </a:r>
            <a:r>
              <a:rPr lang="en-US" sz="2000" dirty="0" err="1" smtClean="0"/>
              <a:t>Eisenman</a:t>
            </a:r>
            <a:r>
              <a:rPr lang="en-US" sz="2000" dirty="0" smtClean="0"/>
              <a:t>, and Andrew T. Campbell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Presenter: Pete Clements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Cooperative Techniques Supporting Sensor-based People-centric </a:t>
            </a:r>
            <a:r>
              <a:rPr lang="en-US" sz="3600" dirty="0" err="1" smtClean="0"/>
              <a:t>Inferencing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Driven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Accurate models require lots of training </a:t>
            </a:r>
            <a:r>
              <a:rPr lang="en-US" dirty="0" smtClean="0"/>
              <a:t>data, and sharing </a:t>
            </a:r>
            <a:r>
              <a:rPr lang="en-US" dirty="0" smtClean="0"/>
              <a:t>data reduces this </a:t>
            </a:r>
            <a:r>
              <a:rPr lang="en-US" dirty="0" smtClean="0"/>
              <a:t>load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Sharing data reduces accuracy</a:t>
            </a:r>
          </a:p>
          <a:p>
            <a:pPr lvl="1"/>
            <a:r>
              <a:rPr lang="en-US" dirty="0" smtClean="0"/>
              <a:t>Uncontrolled collection method</a:t>
            </a:r>
          </a:p>
          <a:p>
            <a:pPr lvl="1"/>
            <a:r>
              <a:rPr lang="en-US" dirty="0" smtClean="0"/>
              <a:t>Heterogeneous devices</a:t>
            </a:r>
            <a:endParaRPr lang="en-US" dirty="0"/>
          </a:p>
          <a:p>
            <a:pPr lvl="1"/>
            <a:r>
              <a:rPr lang="en-US" dirty="0" smtClean="0"/>
              <a:t>Simple global model not the answer</a:t>
            </a:r>
          </a:p>
          <a:p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Driven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Training Data Sharing</a:t>
            </a:r>
          </a:p>
          <a:p>
            <a:pPr lvl="1"/>
            <a:r>
              <a:rPr lang="en-US" dirty="0" smtClean="0"/>
              <a:t>Assume known social graphs</a:t>
            </a:r>
          </a:p>
          <a:p>
            <a:pPr lvl="1"/>
            <a:r>
              <a:rPr lang="en-US" dirty="0" smtClean="0"/>
              <a:t>Models trained from individual data and high ranking people in individual social graph</a:t>
            </a:r>
          </a:p>
          <a:p>
            <a:pPr lvl="1"/>
            <a:r>
              <a:rPr lang="en-US" dirty="0" smtClean="0"/>
              <a:t>Label consistency issues addressed with clustering</a:t>
            </a:r>
          </a:p>
          <a:p>
            <a:pPr lvl="1"/>
            <a:endParaRPr lang="en-US" dirty="0"/>
          </a:p>
          <a:p>
            <a:r>
              <a:rPr lang="en-US" dirty="0" smtClean="0"/>
              <a:t>Model sharing</a:t>
            </a:r>
          </a:p>
          <a:p>
            <a:pPr lvl="1"/>
            <a:r>
              <a:rPr lang="en-US" dirty="0" smtClean="0"/>
              <a:t>Test models in social network to discover best performing</a:t>
            </a:r>
          </a:p>
          <a:p>
            <a:pPr lvl="1"/>
            <a:r>
              <a:rPr lang="en-US" dirty="0" smtClean="0"/>
              <a:t>Mix and match model components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Concept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Significant places classifier that infers and tags locations of importance to a user based on </a:t>
            </a:r>
            <a:r>
              <a:rPr lang="en-US" dirty="0" smtClean="0"/>
              <a:t>sensor data </a:t>
            </a:r>
            <a:r>
              <a:rPr lang="en-US" dirty="0" smtClean="0"/>
              <a:t>gathered from cell </a:t>
            </a:r>
            <a:r>
              <a:rPr lang="en-US" dirty="0" smtClean="0"/>
              <a:t>phones</a:t>
            </a:r>
          </a:p>
          <a:p>
            <a:endParaRPr lang="en-US" dirty="0" smtClean="0"/>
          </a:p>
          <a:p>
            <a:r>
              <a:rPr lang="en-US" dirty="0" smtClean="0"/>
              <a:t>Phone capabilities ignored as needed to produce four capability classes</a:t>
            </a:r>
            <a:endParaRPr lang="en-US" dirty="0" smtClean="0"/>
          </a:p>
          <a:p>
            <a:pPr lvl="1"/>
            <a:r>
              <a:rPr lang="en-US" dirty="0" smtClean="0"/>
              <a:t>Bluetooth Only</a:t>
            </a:r>
          </a:p>
          <a:p>
            <a:pPr lvl="1"/>
            <a:r>
              <a:rPr lang="en-US" dirty="0" smtClean="0"/>
              <a:t>Bluetooth +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Bluetooth + GPS</a:t>
            </a:r>
          </a:p>
          <a:p>
            <a:pPr lvl="1"/>
            <a:r>
              <a:rPr lang="en-US" dirty="0" smtClean="0"/>
              <a:t>Bluetooth + </a:t>
            </a:r>
            <a:r>
              <a:rPr lang="en-US" dirty="0" err="1" smtClean="0"/>
              <a:t>WiFi</a:t>
            </a:r>
            <a:r>
              <a:rPr lang="en-US" dirty="0" smtClean="0"/>
              <a:t> + GPS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6150" y="2286000"/>
            <a:ext cx="420052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327028"/>
            <a:ext cx="437197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426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600" noProof="0" dirty="0" smtClean="0"/>
              <a:t>Global Model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/>
              <a:t>P</a:t>
            </a:r>
            <a:r>
              <a:rPr lang="en-US" sz="2600" noProof="0" dirty="0" err="1" smtClean="0"/>
              <a:t>ools</a:t>
            </a:r>
            <a:r>
              <a:rPr lang="en-US" sz="2600" noProof="0" dirty="0" smtClean="0"/>
              <a:t> </a:t>
            </a:r>
            <a:r>
              <a:rPr lang="en-US" sz="2600" noProof="0" dirty="0" smtClean="0"/>
              <a:t>training data from all participants equally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 Model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/>
              <a:t>T</a:t>
            </a: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raining</a:t>
            </a:r>
            <a:r>
              <a:rPr kumimoji="0" lang="en-US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sourced from user only</a:t>
            </a:r>
            <a:endParaRPr kumimoji="0" lang="en-US" sz="26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600" noProof="0" dirty="0" smtClean="0"/>
              <a:t>Instance Sharing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/>
              <a:t>Training data source from user and users from social graph</a:t>
            </a:r>
            <a:endParaRPr lang="en-US" sz="26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Sharing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/>
              <a:t>S</a:t>
            </a:r>
            <a:r>
              <a:rPr lang="en-US" sz="2600" dirty="0" smtClean="0"/>
              <a:t>elects </a:t>
            </a:r>
            <a:r>
              <a:rPr lang="en-US" sz="2600" dirty="0" smtClean="0"/>
              <a:t>best performing </a:t>
            </a: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per-user model from self, global and users from social graph</a:t>
            </a:r>
          </a:p>
          <a:p>
            <a:pPr marL="800100" lvl="1" indent="-342900">
              <a:spcBef>
                <a:spcPct val="20000"/>
              </a:spcBef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Phone survey results indicate higher label recognition among members of same social group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opportunity to leverage both device heterogeneity, and social relationships when sharing data and models in the support of more accurate and timely model building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/>
              <a:t>Thank You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24800" cy="4572000"/>
          </a:xfrm>
        </p:spPr>
        <p:txBody>
          <a:bodyPr/>
          <a:lstStyle/>
          <a:p>
            <a:r>
              <a:rPr lang="en-US" dirty="0" err="1" smtClean="0"/>
              <a:t>MetroSense</a:t>
            </a:r>
            <a:endParaRPr lang="en-US" dirty="0" smtClean="0"/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Andrew T. </a:t>
            </a:r>
            <a:r>
              <a:rPr lang="en-US" dirty="0" smtClean="0"/>
              <a:t>Campbell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Collaboration between labs at Dartmouth &amp; Columbia University</a:t>
            </a:r>
            <a:endParaRPr lang="en-US" dirty="0" smtClean="0"/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Projects Include</a:t>
            </a:r>
          </a:p>
          <a:p>
            <a:pPr marL="822960" lvl="3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err="1" smtClean="0"/>
              <a:t>SoundSense</a:t>
            </a:r>
            <a:endParaRPr lang="en-US" dirty="0" smtClean="0"/>
          </a:p>
          <a:p>
            <a:pPr marL="822960" lvl="3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err="1" smtClean="0"/>
              <a:t>CenceMe</a:t>
            </a:r>
            <a:endParaRPr lang="en-US" dirty="0" smtClean="0"/>
          </a:p>
          <a:p>
            <a:pPr marL="822960" lvl="3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Sensor Sharing</a:t>
            </a:r>
          </a:p>
          <a:p>
            <a:pPr marL="822960" lvl="3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err="1" smtClean="0"/>
              <a:t>BikeNet</a:t>
            </a:r>
            <a:endParaRPr lang="en-US" dirty="0" smtClean="0"/>
          </a:p>
          <a:p>
            <a:pPr marL="822960" lvl="3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err="1" smtClean="0"/>
              <a:t>AnonySense</a:t>
            </a:r>
            <a:endParaRPr lang="en-US" dirty="0" smtClean="0"/>
          </a:p>
          <a:p>
            <a:pPr marL="822960" lvl="3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Second Life Sensor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People-centric sensor-based applications need models to provide custom experience</a:t>
            </a:r>
          </a:p>
          <a:p>
            <a:endParaRPr lang="en-US" dirty="0" smtClean="0"/>
          </a:p>
          <a:p>
            <a:r>
              <a:rPr lang="en-US" dirty="0" smtClean="0"/>
              <a:t>Learning </a:t>
            </a:r>
            <a:r>
              <a:rPr lang="en-US" dirty="0" smtClean="0"/>
              <a:t>inference models is hampered by </a:t>
            </a:r>
            <a:endParaRPr lang="en-US" dirty="0" smtClean="0"/>
          </a:p>
          <a:p>
            <a:pPr lvl="1"/>
            <a:r>
              <a:rPr lang="en-US" dirty="0" smtClean="0"/>
              <a:t>Lack of </a:t>
            </a:r>
            <a:r>
              <a:rPr lang="en-US" dirty="0" smtClean="0"/>
              <a:t>labeled training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Insufficient training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Disincentive due to time </a:t>
            </a:r>
            <a:r>
              <a:rPr lang="en-US" dirty="0" smtClean="0"/>
              <a:t>and </a:t>
            </a:r>
            <a:r>
              <a:rPr lang="en-US" dirty="0" smtClean="0"/>
              <a:t>effort</a:t>
            </a:r>
            <a:endParaRPr lang="en-US" dirty="0" smtClean="0"/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ppropriate </a:t>
            </a:r>
            <a:r>
              <a:rPr lang="en-US" dirty="0" smtClean="0"/>
              <a:t>feature inputs</a:t>
            </a:r>
          </a:p>
          <a:p>
            <a:pPr lvl="2"/>
            <a:r>
              <a:rPr lang="en-US" dirty="0" smtClean="0"/>
              <a:t>Heterogeneous </a:t>
            </a:r>
            <a:r>
              <a:rPr lang="en-US" dirty="0" smtClean="0"/>
              <a:t>devices</a:t>
            </a:r>
          </a:p>
          <a:p>
            <a:pPr lvl="2"/>
            <a:r>
              <a:rPr lang="en-US" dirty="0" smtClean="0"/>
              <a:t>Insufficient </a:t>
            </a:r>
            <a:r>
              <a:rPr lang="en-US" dirty="0" smtClean="0"/>
              <a:t>data </a:t>
            </a:r>
            <a:r>
              <a:rPr lang="en-US" dirty="0" smtClean="0"/>
              <a:t>inputs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Opportunistic feature vector </a:t>
            </a:r>
            <a:r>
              <a:rPr lang="en-US" dirty="0" smtClean="0"/>
              <a:t>merging</a:t>
            </a:r>
          </a:p>
          <a:p>
            <a:endParaRPr lang="en-US" dirty="0" smtClean="0"/>
          </a:p>
          <a:p>
            <a:r>
              <a:rPr lang="en-US" dirty="0" smtClean="0"/>
              <a:t>Social-network-driven </a:t>
            </a:r>
            <a:r>
              <a:rPr lang="en-US" dirty="0" smtClean="0"/>
              <a:t>sharing of </a:t>
            </a:r>
          </a:p>
          <a:p>
            <a:pPr lvl="1"/>
            <a:r>
              <a:rPr lang="en-US" dirty="0" smtClean="0"/>
              <a:t>Model training </a:t>
            </a:r>
            <a:r>
              <a:rPr lang="en-US" dirty="0" smtClean="0"/>
              <a:t>data </a:t>
            </a:r>
            <a:endParaRPr lang="en-US" dirty="0" smtClean="0"/>
          </a:p>
          <a:p>
            <a:pPr lvl="1"/>
            <a:r>
              <a:rPr lang="en-US" dirty="0" smtClean="0"/>
              <a:t>Models themselves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Sharing training sets in machine learning nomenclature known as </a:t>
            </a:r>
            <a:r>
              <a:rPr lang="en-US" i="1" dirty="0" smtClean="0"/>
              <a:t>co-training</a:t>
            </a:r>
          </a:p>
          <a:p>
            <a:endParaRPr lang="en-US" dirty="0" smtClean="0"/>
          </a:p>
          <a:p>
            <a:r>
              <a:rPr lang="en-US" dirty="0" smtClean="0"/>
              <a:t>Several successful systems using collaborative filtering (similar users can predict for each other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However, none keyed specifically on sharing data of users in same social network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Points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150" y="1442530"/>
            <a:ext cx="7315200" cy="5212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Opportunistic Feature </a:t>
            </a:r>
            <a:r>
              <a:rPr lang="en-US" sz="3600" dirty="0"/>
              <a:t>V</a:t>
            </a:r>
            <a:r>
              <a:rPr lang="en-US" sz="3600" dirty="0" smtClean="0"/>
              <a:t>ector </a:t>
            </a:r>
            <a:r>
              <a:rPr lang="en-US" sz="3600" dirty="0"/>
              <a:t>M</a:t>
            </a:r>
            <a:r>
              <a:rPr lang="en-US" sz="3600" dirty="0" smtClean="0"/>
              <a:t>erging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Motivation - the </a:t>
            </a:r>
            <a:r>
              <a:rPr lang="en-US" dirty="0" smtClean="0"/>
              <a:t>accuracy of models increase as the sensor inputs from more capable cell phones are used to generate better models</a:t>
            </a:r>
          </a:p>
          <a:p>
            <a:endParaRPr lang="en-US" dirty="0" smtClean="0"/>
          </a:p>
          <a:p>
            <a:r>
              <a:rPr lang="en-US" dirty="0" smtClean="0"/>
              <a:t>Shareable Capabilities</a:t>
            </a:r>
            <a:endParaRPr lang="en-US" dirty="0" smtClean="0"/>
          </a:p>
          <a:p>
            <a:pPr lvl="1"/>
            <a:r>
              <a:rPr lang="en-US" dirty="0" smtClean="0"/>
              <a:t>Sensor configuration</a:t>
            </a:r>
          </a:p>
          <a:p>
            <a:pPr lvl="1"/>
            <a:r>
              <a:rPr lang="en-US" dirty="0" smtClean="0"/>
              <a:t>Available memory</a:t>
            </a:r>
          </a:p>
          <a:p>
            <a:pPr lvl="1"/>
            <a:r>
              <a:rPr lang="en-US" dirty="0" smtClean="0"/>
              <a:t>CPU/DSP </a:t>
            </a:r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Anything not </a:t>
            </a:r>
            <a:r>
              <a:rPr lang="en-US" dirty="0" smtClean="0"/>
              <a:t>highly person, device or location </a:t>
            </a:r>
            <a:r>
              <a:rPr lang="en-US" dirty="0" smtClean="0"/>
              <a:t>specific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Essentially </a:t>
            </a:r>
            <a:r>
              <a:rPr lang="en-US" dirty="0" smtClean="0"/>
              <a:t>necessary sensor data not available through low end phone is </a:t>
            </a:r>
            <a:r>
              <a:rPr lang="en-US" i="1" dirty="0" smtClean="0"/>
              <a:t>opportunistically </a:t>
            </a:r>
            <a:r>
              <a:rPr lang="en-US" dirty="0" smtClean="0"/>
              <a:t>borrowed from more capable phone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Opportunistic Feature Vector Merging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Sharing</a:t>
            </a:r>
          </a:p>
          <a:p>
            <a:pPr lvl="1"/>
            <a:r>
              <a:rPr lang="en-US" dirty="0" smtClean="0"/>
              <a:t>Borrowed </a:t>
            </a:r>
            <a:r>
              <a:rPr lang="en-US" dirty="0" smtClean="0"/>
              <a:t>from user in </a:t>
            </a:r>
            <a:r>
              <a:rPr lang="en-US" dirty="0" smtClean="0"/>
              <a:t>proximity</a:t>
            </a:r>
            <a:endParaRPr lang="en-US" dirty="0" smtClean="0"/>
          </a:p>
          <a:p>
            <a:pPr lvl="1"/>
            <a:r>
              <a:rPr lang="en-US" dirty="0" smtClean="0"/>
              <a:t>Lender </a:t>
            </a:r>
            <a:r>
              <a:rPr lang="en-US" dirty="0" smtClean="0"/>
              <a:t>broadcasts data sources, not features</a:t>
            </a:r>
          </a:p>
          <a:p>
            <a:pPr lvl="1"/>
            <a:r>
              <a:rPr lang="en-US" dirty="0" smtClean="0"/>
              <a:t>Borrowers request features of specific data </a:t>
            </a:r>
            <a:r>
              <a:rPr lang="en-US" dirty="0" smtClean="0"/>
              <a:t>source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Indirect </a:t>
            </a:r>
            <a:r>
              <a:rPr lang="en-US" dirty="0" smtClean="0"/>
              <a:t>Sharing</a:t>
            </a:r>
          </a:p>
          <a:p>
            <a:pPr lvl="1"/>
            <a:r>
              <a:rPr lang="en-US" dirty="0" smtClean="0"/>
              <a:t>By matching </a:t>
            </a:r>
            <a:r>
              <a:rPr lang="en-US" dirty="0" smtClean="0"/>
              <a:t>common features to similar users with more capable </a:t>
            </a:r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Central </a:t>
            </a:r>
            <a:r>
              <a:rPr lang="en-US" dirty="0" smtClean="0"/>
              <a:t>server collects </a:t>
            </a:r>
            <a:r>
              <a:rPr lang="en-US" dirty="0" smtClean="0"/>
              <a:t>data, looks </a:t>
            </a:r>
            <a:r>
              <a:rPr lang="en-US" dirty="0" smtClean="0"/>
              <a:t>for merging </a:t>
            </a:r>
            <a:r>
              <a:rPr lang="en-US" dirty="0" smtClean="0"/>
              <a:t>opportunities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Opportunistic Feature Vector Merging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</a:t>
            </a:r>
            <a:endParaRPr lang="en-US" dirty="0" smtClean="0"/>
          </a:p>
          <a:p>
            <a:pPr lvl="1"/>
            <a:r>
              <a:rPr lang="en-US" dirty="0" smtClean="0"/>
              <a:t>Sharing not available when you need </a:t>
            </a:r>
            <a:r>
              <a:rPr lang="en-US" dirty="0" smtClean="0"/>
              <a:t>it</a:t>
            </a:r>
          </a:p>
          <a:p>
            <a:pPr lvl="2"/>
            <a:r>
              <a:rPr lang="en-US" dirty="0" smtClean="0"/>
              <a:t>Maintain multiple models based on feature availability</a:t>
            </a:r>
          </a:p>
          <a:p>
            <a:pPr lvl="2"/>
            <a:r>
              <a:rPr lang="en-US" dirty="0" smtClean="0"/>
              <a:t>Use algorithms </a:t>
            </a:r>
            <a:r>
              <a:rPr lang="en-US" dirty="0" smtClean="0"/>
              <a:t>more resilient </a:t>
            </a:r>
            <a:r>
              <a:rPr lang="en-US" dirty="0" smtClean="0"/>
              <a:t>to missing data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Privacy</a:t>
            </a:r>
          </a:p>
          <a:p>
            <a:pPr lvl="2"/>
            <a:r>
              <a:rPr lang="en-US" dirty="0" smtClean="0"/>
              <a:t>User configures shareable features</a:t>
            </a:r>
          </a:p>
          <a:p>
            <a:pPr lvl="2"/>
            <a:r>
              <a:rPr lang="en-US" dirty="0" smtClean="0"/>
              <a:t>Truly anonymous data exchange ongoing research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472</TotalTime>
  <Words>579</Words>
  <Application>Microsoft Office PowerPoint</Application>
  <PresentationFormat>On-screen Show (4:3)</PresentationFormat>
  <Paragraphs>120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Cooperative Techniques Supporting Sensor-based People-centric Inferencing</vt:lpstr>
      <vt:lpstr>Background</vt:lpstr>
      <vt:lpstr>Problem</vt:lpstr>
      <vt:lpstr>Proposed Solution</vt:lpstr>
      <vt:lpstr>Related Work</vt:lpstr>
      <vt:lpstr>Integration Points</vt:lpstr>
      <vt:lpstr>Opportunistic Feature Vector Merging</vt:lpstr>
      <vt:lpstr>Opportunistic Feature Vector Merging</vt:lpstr>
      <vt:lpstr>Opportunistic Feature Vector Merging</vt:lpstr>
      <vt:lpstr>Social Network Driven Sharing</vt:lpstr>
      <vt:lpstr>Social Network Driven Sharing</vt:lpstr>
      <vt:lpstr>Proof of Concept Experiment</vt:lpstr>
      <vt:lpstr>Results</vt:lpstr>
      <vt:lpstr>Results</vt:lpstr>
      <vt:lpstr>Results</vt:lpstr>
      <vt:lpstr>Conclusions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 Clements</dc:creator>
  <cp:lastModifiedBy>Pete Clements</cp:lastModifiedBy>
  <cp:revision>46</cp:revision>
  <dcterms:created xsi:type="dcterms:W3CDTF">2010-03-02T23:21:32Z</dcterms:created>
  <dcterms:modified xsi:type="dcterms:W3CDTF">2010-03-03T14:57:39Z</dcterms:modified>
</cp:coreProperties>
</file>