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5" r:id="rId6"/>
    <p:sldId id="267" r:id="rId7"/>
    <p:sldId id="292" r:id="rId8"/>
    <p:sldId id="293" r:id="rId9"/>
    <p:sldId id="264" r:id="rId10"/>
    <p:sldId id="266" r:id="rId11"/>
    <p:sldId id="268" r:id="rId12"/>
    <p:sldId id="270" r:id="rId13"/>
    <p:sldId id="271" r:id="rId14"/>
    <p:sldId id="289" r:id="rId15"/>
    <p:sldId id="275" r:id="rId16"/>
    <p:sldId id="272" r:id="rId17"/>
    <p:sldId id="288" r:id="rId18"/>
    <p:sldId id="273" r:id="rId19"/>
    <p:sldId id="269" r:id="rId20"/>
    <p:sldId id="274" r:id="rId21"/>
    <p:sldId id="294" r:id="rId22"/>
    <p:sldId id="276" r:id="rId23"/>
    <p:sldId id="277" r:id="rId24"/>
    <p:sldId id="278" r:id="rId25"/>
    <p:sldId id="295" r:id="rId26"/>
    <p:sldId id="279" r:id="rId27"/>
    <p:sldId id="280" r:id="rId28"/>
    <p:sldId id="296" r:id="rId29"/>
    <p:sldId id="283" r:id="rId30"/>
    <p:sldId id="282" r:id="rId31"/>
    <p:sldId id="284" r:id="rId32"/>
    <p:sldId id="297" r:id="rId33"/>
    <p:sldId id="290" r:id="rId34"/>
    <p:sldId id="287" r:id="rId35"/>
    <p:sldId id="263" r:id="rId36"/>
    <p:sldId id="286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42" autoAdjust="0"/>
    <p:restoredTop sz="94390" autoAdjust="0"/>
  </p:normalViewPr>
  <p:slideViewPr>
    <p:cSldViewPr>
      <p:cViewPr>
        <p:scale>
          <a:sx n="75" d="100"/>
          <a:sy n="75" d="100"/>
        </p:scale>
        <p:origin x="-98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06CAC-C9B4-4227-A9A7-AD93118B815A}" type="doc">
      <dgm:prSet loTypeId="urn:microsoft.com/office/officeart/2005/8/layout/pList1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5A31D-1712-4638-A49D-3FD1092DF718}">
      <dgm:prSet phldrT="[Text]"/>
      <dgm:spPr/>
      <dgm:t>
        <a:bodyPr/>
        <a:lstStyle/>
        <a:p>
          <a:r>
            <a:rPr lang="en-US" dirty="0" smtClean="0"/>
            <a:t>Home </a:t>
          </a:r>
          <a:endParaRPr lang="en-US" dirty="0"/>
        </a:p>
      </dgm:t>
    </dgm:pt>
    <dgm:pt modelId="{15B92E24-F52E-4F67-8081-7FF630A24957}" type="parTrans" cxnId="{36AC2F12-062F-4189-9AF3-8075F230C785}">
      <dgm:prSet/>
      <dgm:spPr/>
      <dgm:t>
        <a:bodyPr/>
        <a:lstStyle/>
        <a:p>
          <a:endParaRPr lang="en-US"/>
        </a:p>
      </dgm:t>
    </dgm:pt>
    <dgm:pt modelId="{5FF7B0E7-9F33-4CF9-A4FE-591BDC4BA992}" type="sibTrans" cxnId="{36AC2F12-062F-4189-9AF3-8075F230C785}">
      <dgm:prSet/>
      <dgm:spPr/>
      <dgm:t>
        <a:bodyPr/>
        <a:lstStyle/>
        <a:p>
          <a:endParaRPr lang="en-US"/>
        </a:p>
      </dgm:t>
    </dgm:pt>
    <dgm:pt modelId="{64B4BC57-B0DA-410C-A952-08B07C2455FA}">
      <dgm:prSet phldrT="[Text]"/>
      <dgm:spPr/>
      <dgm:t>
        <a:bodyPr/>
        <a:lstStyle/>
        <a:p>
          <a:r>
            <a:rPr lang="en-US" dirty="0" smtClean="0"/>
            <a:t>Office</a:t>
          </a:r>
          <a:endParaRPr lang="en-US" dirty="0"/>
        </a:p>
      </dgm:t>
    </dgm:pt>
    <dgm:pt modelId="{78139CB6-75F6-47E4-80AB-B092BD7616EF}" type="parTrans" cxnId="{736AC5B5-E7E1-466E-ADAE-32790AAB1B7E}">
      <dgm:prSet/>
      <dgm:spPr/>
      <dgm:t>
        <a:bodyPr/>
        <a:lstStyle/>
        <a:p>
          <a:endParaRPr lang="en-US"/>
        </a:p>
      </dgm:t>
    </dgm:pt>
    <dgm:pt modelId="{D8A4F854-EA84-46D5-9D64-99181DBFE262}" type="sibTrans" cxnId="{736AC5B5-E7E1-466E-ADAE-32790AAB1B7E}">
      <dgm:prSet/>
      <dgm:spPr/>
      <dgm:t>
        <a:bodyPr/>
        <a:lstStyle/>
        <a:p>
          <a:endParaRPr lang="en-US"/>
        </a:p>
      </dgm:t>
    </dgm:pt>
    <dgm:pt modelId="{6EA9C361-5872-412D-A773-6212FD4B8C3E}">
      <dgm:prSet phldrT="[Text]"/>
      <dgm:spPr/>
      <dgm:t>
        <a:bodyPr/>
        <a:lstStyle/>
        <a:p>
          <a:r>
            <a:rPr lang="en-US" dirty="0" smtClean="0"/>
            <a:t>Social</a:t>
          </a:r>
          <a:endParaRPr lang="en-US" dirty="0"/>
        </a:p>
      </dgm:t>
    </dgm:pt>
    <dgm:pt modelId="{D5CC4ED7-2199-48A8-A231-53DC314E4020}" type="parTrans" cxnId="{0A81A9C2-C1A5-4958-8F02-98B55E8A2B5C}">
      <dgm:prSet/>
      <dgm:spPr/>
      <dgm:t>
        <a:bodyPr/>
        <a:lstStyle/>
        <a:p>
          <a:endParaRPr lang="en-US"/>
        </a:p>
      </dgm:t>
    </dgm:pt>
    <dgm:pt modelId="{3F8550B0-C26D-4366-BDBF-D05ECAE5A8DD}" type="sibTrans" cxnId="{0A81A9C2-C1A5-4958-8F02-98B55E8A2B5C}">
      <dgm:prSet/>
      <dgm:spPr/>
      <dgm:t>
        <a:bodyPr/>
        <a:lstStyle/>
        <a:p>
          <a:endParaRPr lang="en-US"/>
        </a:p>
      </dgm:t>
    </dgm:pt>
    <dgm:pt modelId="{2B842C31-7828-41C1-85B6-BCB80D62C6E1}">
      <dgm:prSet phldrT="[Text]"/>
      <dgm:spPr/>
      <dgm:t>
        <a:bodyPr/>
        <a:lstStyle/>
        <a:p>
          <a:r>
            <a:rPr lang="en-US" dirty="0" smtClean="0"/>
            <a:t>Mobile</a:t>
          </a:r>
          <a:endParaRPr lang="en-US" dirty="0"/>
        </a:p>
      </dgm:t>
    </dgm:pt>
    <dgm:pt modelId="{5CA3EF0E-57A3-42D9-AF49-7E941013DF33}" type="parTrans" cxnId="{83E833C4-084E-4A94-9808-BB8CC84E6EE3}">
      <dgm:prSet/>
      <dgm:spPr/>
      <dgm:t>
        <a:bodyPr/>
        <a:lstStyle/>
        <a:p>
          <a:endParaRPr lang="en-US"/>
        </a:p>
      </dgm:t>
    </dgm:pt>
    <dgm:pt modelId="{F40C13B6-DA9A-46D6-BEB2-47898445EF47}" type="sibTrans" cxnId="{83E833C4-084E-4A94-9808-BB8CC84E6EE3}">
      <dgm:prSet/>
      <dgm:spPr/>
      <dgm:t>
        <a:bodyPr/>
        <a:lstStyle/>
        <a:p>
          <a:endParaRPr lang="en-US"/>
        </a:p>
      </dgm:t>
    </dgm:pt>
    <dgm:pt modelId="{2A302B10-B217-4A9D-A5F5-4C90FCB5AC19}" type="pres">
      <dgm:prSet presAssocID="{07506CAC-C9B4-4227-A9A7-AD93118B81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722F7F-971D-40E0-ADA6-5451E900A10C}" type="pres">
      <dgm:prSet presAssocID="{E795A31D-1712-4638-A49D-3FD1092DF718}" presName="compNode" presStyleCnt="0"/>
      <dgm:spPr/>
    </dgm:pt>
    <dgm:pt modelId="{C8E8D899-9DF7-4B14-9E18-E4E8F12B7CC5}" type="pres">
      <dgm:prSet presAssocID="{E795A31D-1712-4638-A49D-3FD1092DF718}" presName="pictRect" presStyleLbl="node1" presStyleIdx="0" presStyleCnt="4" custLinFactNeighborX="541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C85048-64F6-481E-A3CE-D92D55533AE4}" type="pres">
      <dgm:prSet presAssocID="{E795A31D-1712-4638-A49D-3FD1092DF718}" presName="textRect" presStyleLbl="revTx" presStyleIdx="0" presStyleCnt="4" custLinFactNeighborX="54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95B83-D3A9-4643-83C1-F8DA0ACCDE59}" type="pres">
      <dgm:prSet presAssocID="{5FF7B0E7-9F33-4CF9-A4FE-591BDC4BA99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357B2B-7948-44A7-9D5F-8448CD9D1BFC}" type="pres">
      <dgm:prSet presAssocID="{64B4BC57-B0DA-410C-A952-08B07C2455FA}" presName="compNode" presStyleCnt="0"/>
      <dgm:spPr/>
    </dgm:pt>
    <dgm:pt modelId="{62727E93-5096-46DB-BB5D-65160723F8E4}" type="pres">
      <dgm:prSet presAssocID="{64B4BC57-B0DA-410C-A952-08B07C2455FA}" presName="pictRect" presStyleLbl="node1" presStyleIdx="1" presStyleCnt="4" custLinFactNeighborX="541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2CBF46-156E-466A-8117-7F5AF6212C15}" type="pres">
      <dgm:prSet presAssocID="{64B4BC57-B0DA-410C-A952-08B07C2455FA}" presName="textRect" presStyleLbl="revTx" presStyleIdx="1" presStyleCnt="4" custLinFactNeighborX="54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FE3A8-7615-4C20-AE40-2A38AA5E550B}" type="pres">
      <dgm:prSet presAssocID="{D8A4F854-EA84-46D5-9D64-99181DBFE26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CE91E4-CFED-4EE3-A80B-7C905800922C}" type="pres">
      <dgm:prSet presAssocID="{6EA9C361-5872-412D-A773-6212FD4B8C3E}" presName="compNode" presStyleCnt="0"/>
      <dgm:spPr/>
    </dgm:pt>
    <dgm:pt modelId="{54678EA6-87B6-46B9-A590-CA00487BAA2C}" type="pres">
      <dgm:prSet presAssocID="{6EA9C361-5872-412D-A773-6212FD4B8C3E}" presName="pictRect" presStyleLbl="node1" presStyleIdx="2" presStyleCnt="4" custLinFactX="-66212" custLinFactY="68301" custLinFactNeighborX="-100000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9E2BC4D-9A23-4FF1-9BF9-20A5045D9BA5}" type="pres">
      <dgm:prSet presAssocID="{6EA9C361-5872-412D-A773-6212FD4B8C3E}" presName="textRect" presStyleLbl="revTx" presStyleIdx="2" presStyleCnt="4" custLinFactX="-66212" custLinFactY="103249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54221-8BA6-4A4C-A716-D3263E1AEA42}" type="pres">
      <dgm:prSet presAssocID="{3F8550B0-C26D-4366-BDBF-D05ECAE5A8D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F4DCD57-F19E-4EE7-B6D6-11B6FC4123B0}" type="pres">
      <dgm:prSet presAssocID="{2B842C31-7828-41C1-85B6-BCB80D62C6E1}" presName="compNode" presStyleCnt="0"/>
      <dgm:spPr/>
    </dgm:pt>
    <dgm:pt modelId="{9BFE8533-0C58-402C-A921-6368DD6D3E71}" type="pres">
      <dgm:prSet presAssocID="{2B842C31-7828-41C1-85B6-BCB80D62C6E1}" presName="pictRect" presStyleLbl="node1" presStyleIdx="3" presStyleCnt="4" custLinFactNeighborX="5419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07CCA95-239A-4FE5-BFBA-19C247BF40D8}" type="pres">
      <dgm:prSet presAssocID="{2B842C31-7828-41C1-85B6-BCB80D62C6E1}" presName="textRect" presStyleLbl="revTx" presStyleIdx="3" presStyleCnt="4" custLinFactNeighborX="54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E8B2D-6C52-49FF-97EE-6DB143EA347D}" type="presOf" srcId="{07506CAC-C9B4-4227-A9A7-AD93118B815A}" destId="{2A302B10-B217-4A9D-A5F5-4C90FCB5AC19}" srcOrd="0" destOrd="0" presId="urn:microsoft.com/office/officeart/2005/8/layout/pList1"/>
    <dgm:cxn modelId="{068AD131-C41C-40ED-A9CC-C2F87BABB9B2}" type="presOf" srcId="{6EA9C361-5872-412D-A773-6212FD4B8C3E}" destId="{D9E2BC4D-9A23-4FF1-9BF9-20A5045D9BA5}" srcOrd="0" destOrd="0" presId="urn:microsoft.com/office/officeart/2005/8/layout/pList1"/>
    <dgm:cxn modelId="{16FCBD4B-71B4-43BF-9683-42FE46EBE30A}" type="presOf" srcId="{D8A4F854-EA84-46D5-9D64-99181DBFE262}" destId="{920FE3A8-7615-4C20-AE40-2A38AA5E550B}" srcOrd="0" destOrd="0" presId="urn:microsoft.com/office/officeart/2005/8/layout/pList1"/>
    <dgm:cxn modelId="{E78FD891-E7CA-4105-A1B7-E904EC168385}" type="presOf" srcId="{2B842C31-7828-41C1-85B6-BCB80D62C6E1}" destId="{A07CCA95-239A-4FE5-BFBA-19C247BF40D8}" srcOrd="0" destOrd="0" presId="urn:microsoft.com/office/officeart/2005/8/layout/pList1"/>
    <dgm:cxn modelId="{83E833C4-084E-4A94-9808-BB8CC84E6EE3}" srcId="{07506CAC-C9B4-4227-A9A7-AD93118B815A}" destId="{2B842C31-7828-41C1-85B6-BCB80D62C6E1}" srcOrd="3" destOrd="0" parTransId="{5CA3EF0E-57A3-42D9-AF49-7E941013DF33}" sibTransId="{F40C13B6-DA9A-46D6-BEB2-47898445EF47}"/>
    <dgm:cxn modelId="{B9EAAC3B-773C-4F14-87C1-BEE5B3E7E562}" type="presOf" srcId="{3F8550B0-C26D-4366-BDBF-D05ECAE5A8DD}" destId="{85954221-8BA6-4A4C-A716-D3263E1AEA42}" srcOrd="0" destOrd="0" presId="urn:microsoft.com/office/officeart/2005/8/layout/pList1"/>
    <dgm:cxn modelId="{0A81A9C2-C1A5-4958-8F02-98B55E8A2B5C}" srcId="{07506CAC-C9B4-4227-A9A7-AD93118B815A}" destId="{6EA9C361-5872-412D-A773-6212FD4B8C3E}" srcOrd="2" destOrd="0" parTransId="{D5CC4ED7-2199-48A8-A231-53DC314E4020}" sibTransId="{3F8550B0-C26D-4366-BDBF-D05ECAE5A8DD}"/>
    <dgm:cxn modelId="{36AC2F12-062F-4189-9AF3-8075F230C785}" srcId="{07506CAC-C9B4-4227-A9A7-AD93118B815A}" destId="{E795A31D-1712-4638-A49D-3FD1092DF718}" srcOrd="0" destOrd="0" parTransId="{15B92E24-F52E-4F67-8081-7FF630A24957}" sibTransId="{5FF7B0E7-9F33-4CF9-A4FE-591BDC4BA992}"/>
    <dgm:cxn modelId="{6512C31E-1961-482C-8CBE-CF19CFDD3EC4}" type="presOf" srcId="{64B4BC57-B0DA-410C-A952-08B07C2455FA}" destId="{952CBF46-156E-466A-8117-7F5AF6212C15}" srcOrd="0" destOrd="0" presId="urn:microsoft.com/office/officeart/2005/8/layout/pList1"/>
    <dgm:cxn modelId="{082FD699-98BE-4AC5-AE0D-40BD2E5E93DC}" type="presOf" srcId="{5FF7B0E7-9F33-4CF9-A4FE-591BDC4BA992}" destId="{42795B83-D3A9-4643-83C1-F8DA0ACCDE59}" srcOrd="0" destOrd="0" presId="urn:microsoft.com/office/officeart/2005/8/layout/pList1"/>
    <dgm:cxn modelId="{CE2DF87E-107A-43A3-B6F2-C54191A0CA8A}" type="presOf" srcId="{E795A31D-1712-4638-A49D-3FD1092DF718}" destId="{16C85048-64F6-481E-A3CE-D92D55533AE4}" srcOrd="0" destOrd="0" presId="urn:microsoft.com/office/officeart/2005/8/layout/pList1"/>
    <dgm:cxn modelId="{736AC5B5-E7E1-466E-ADAE-32790AAB1B7E}" srcId="{07506CAC-C9B4-4227-A9A7-AD93118B815A}" destId="{64B4BC57-B0DA-410C-A952-08B07C2455FA}" srcOrd="1" destOrd="0" parTransId="{78139CB6-75F6-47E4-80AB-B092BD7616EF}" sibTransId="{D8A4F854-EA84-46D5-9D64-99181DBFE262}"/>
    <dgm:cxn modelId="{12C3D616-C9C5-443D-B9B1-BFFAE03AAEF8}" type="presParOf" srcId="{2A302B10-B217-4A9D-A5F5-4C90FCB5AC19}" destId="{05722F7F-971D-40E0-ADA6-5451E900A10C}" srcOrd="0" destOrd="0" presId="urn:microsoft.com/office/officeart/2005/8/layout/pList1"/>
    <dgm:cxn modelId="{3920DFA0-5791-4A46-8579-556EF75663E3}" type="presParOf" srcId="{05722F7F-971D-40E0-ADA6-5451E900A10C}" destId="{C8E8D899-9DF7-4B14-9E18-E4E8F12B7CC5}" srcOrd="0" destOrd="0" presId="urn:microsoft.com/office/officeart/2005/8/layout/pList1"/>
    <dgm:cxn modelId="{EEAD9378-7271-4DC8-A34B-C4594D8C89AD}" type="presParOf" srcId="{05722F7F-971D-40E0-ADA6-5451E900A10C}" destId="{16C85048-64F6-481E-A3CE-D92D55533AE4}" srcOrd="1" destOrd="0" presId="urn:microsoft.com/office/officeart/2005/8/layout/pList1"/>
    <dgm:cxn modelId="{DA701760-0DC5-447C-AFBB-3A3859991B97}" type="presParOf" srcId="{2A302B10-B217-4A9D-A5F5-4C90FCB5AC19}" destId="{42795B83-D3A9-4643-83C1-F8DA0ACCDE59}" srcOrd="1" destOrd="0" presId="urn:microsoft.com/office/officeart/2005/8/layout/pList1"/>
    <dgm:cxn modelId="{60AE07FB-9E5D-4089-B0AA-3EE6F51E000A}" type="presParOf" srcId="{2A302B10-B217-4A9D-A5F5-4C90FCB5AC19}" destId="{84357B2B-7948-44A7-9D5F-8448CD9D1BFC}" srcOrd="2" destOrd="0" presId="urn:microsoft.com/office/officeart/2005/8/layout/pList1"/>
    <dgm:cxn modelId="{8C6D5E32-1F91-47F7-ACDD-08C87E5DEED9}" type="presParOf" srcId="{84357B2B-7948-44A7-9D5F-8448CD9D1BFC}" destId="{62727E93-5096-46DB-BB5D-65160723F8E4}" srcOrd="0" destOrd="0" presId="urn:microsoft.com/office/officeart/2005/8/layout/pList1"/>
    <dgm:cxn modelId="{A6627690-460E-4A73-A34B-43B6DC96F661}" type="presParOf" srcId="{84357B2B-7948-44A7-9D5F-8448CD9D1BFC}" destId="{952CBF46-156E-466A-8117-7F5AF6212C15}" srcOrd="1" destOrd="0" presId="urn:microsoft.com/office/officeart/2005/8/layout/pList1"/>
    <dgm:cxn modelId="{BF1DDEB7-0BE9-4B5A-A17E-4CA509D89315}" type="presParOf" srcId="{2A302B10-B217-4A9D-A5F5-4C90FCB5AC19}" destId="{920FE3A8-7615-4C20-AE40-2A38AA5E550B}" srcOrd="3" destOrd="0" presId="urn:microsoft.com/office/officeart/2005/8/layout/pList1"/>
    <dgm:cxn modelId="{911825FE-1557-4198-BC78-448DA0B9ACBF}" type="presParOf" srcId="{2A302B10-B217-4A9D-A5F5-4C90FCB5AC19}" destId="{5CCE91E4-CFED-4EE3-A80B-7C905800922C}" srcOrd="4" destOrd="0" presId="urn:microsoft.com/office/officeart/2005/8/layout/pList1"/>
    <dgm:cxn modelId="{A688AE69-6558-48A9-8475-53DC106B437C}" type="presParOf" srcId="{5CCE91E4-CFED-4EE3-A80B-7C905800922C}" destId="{54678EA6-87B6-46B9-A590-CA00487BAA2C}" srcOrd="0" destOrd="0" presId="urn:microsoft.com/office/officeart/2005/8/layout/pList1"/>
    <dgm:cxn modelId="{DC8A390B-2150-4451-9B70-F6DABABFDC77}" type="presParOf" srcId="{5CCE91E4-CFED-4EE3-A80B-7C905800922C}" destId="{D9E2BC4D-9A23-4FF1-9BF9-20A5045D9BA5}" srcOrd="1" destOrd="0" presId="urn:microsoft.com/office/officeart/2005/8/layout/pList1"/>
    <dgm:cxn modelId="{DAFEAA65-2155-47BB-AAE0-9A0E437AA14E}" type="presParOf" srcId="{2A302B10-B217-4A9D-A5F5-4C90FCB5AC19}" destId="{85954221-8BA6-4A4C-A716-D3263E1AEA42}" srcOrd="5" destOrd="0" presId="urn:microsoft.com/office/officeart/2005/8/layout/pList1"/>
    <dgm:cxn modelId="{C9B86A08-528B-4577-978A-BC3A169B2134}" type="presParOf" srcId="{2A302B10-B217-4A9D-A5F5-4C90FCB5AC19}" destId="{BF4DCD57-F19E-4EE7-B6D6-11B6FC4123B0}" srcOrd="6" destOrd="0" presId="urn:microsoft.com/office/officeart/2005/8/layout/pList1"/>
    <dgm:cxn modelId="{EB7DA4B3-C2E6-4732-9B2F-E279846E3B8D}" type="presParOf" srcId="{BF4DCD57-F19E-4EE7-B6D6-11B6FC4123B0}" destId="{9BFE8533-0C58-402C-A921-6368DD6D3E71}" srcOrd="0" destOrd="0" presId="urn:microsoft.com/office/officeart/2005/8/layout/pList1"/>
    <dgm:cxn modelId="{095E4DFA-3434-404E-99C6-CC888D69D61B}" type="presParOf" srcId="{BF4DCD57-F19E-4EE7-B6D6-11B6FC4123B0}" destId="{A07CCA95-239A-4FE5-BFBA-19C247BF40D8}" srcOrd="1" destOrd="0" presId="urn:microsoft.com/office/officeart/2005/8/layout/p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77253-AF08-4D40-BD15-16B260A6AAF2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2CA11D-354B-4DB6-8E72-C6D27FAB1B0E}">
      <dgm:prSet/>
      <dgm:spPr/>
      <dgm:t>
        <a:bodyPr/>
        <a:lstStyle/>
        <a:p>
          <a:pPr rtl="0"/>
          <a:r>
            <a:rPr lang="en-US" dirty="0" smtClean="0"/>
            <a:t>Onboard</a:t>
          </a:r>
          <a:endParaRPr lang="en-US" dirty="0"/>
        </a:p>
      </dgm:t>
    </dgm:pt>
    <dgm:pt modelId="{A3B8322B-F135-41A2-B907-A4F9594B942A}" type="parTrans" cxnId="{1D438722-B9F2-4230-8B39-4B3D1AB1F83A}">
      <dgm:prSet/>
      <dgm:spPr/>
      <dgm:t>
        <a:bodyPr/>
        <a:lstStyle/>
        <a:p>
          <a:endParaRPr lang="en-US"/>
        </a:p>
      </dgm:t>
    </dgm:pt>
    <dgm:pt modelId="{1B7AD680-60F2-4AB0-92A3-46C2AC0E0180}" type="sibTrans" cxnId="{1D438722-B9F2-4230-8B39-4B3D1AB1F83A}">
      <dgm:prSet/>
      <dgm:spPr/>
      <dgm:t>
        <a:bodyPr/>
        <a:lstStyle/>
        <a:p>
          <a:endParaRPr lang="en-US"/>
        </a:p>
      </dgm:t>
    </dgm:pt>
    <dgm:pt modelId="{4F9DD20A-34FE-4336-9366-A28E7B71BAAC}">
      <dgm:prSet/>
      <dgm:spPr/>
      <dgm:t>
        <a:bodyPr/>
        <a:lstStyle/>
        <a:p>
          <a:pPr rtl="0"/>
          <a:r>
            <a:rPr lang="en-US" dirty="0" smtClean="0"/>
            <a:t>Left behind</a:t>
          </a:r>
          <a:endParaRPr lang="en-US" dirty="0"/>
        </a:p>
      </dgm:t>
    </dgm:pt>
    <dgm:pt modelId="{A72DEEAD-5AB1-487E-A32D-33166E704E58}" type="parTrans" cxnId="{EBCF7C7A-851A-4625-8E92-0351CB7E2FAA}">
      <dgm:prSet/>
      <dgm:spPr/>
      <dgm:t>
        <a:bodyPr/>
        <a:lstStyle/>
        <a:p>
          <a:endParaRPr lang="en-US"/>
        </a:p>
      </dgm:t>
    </dgm:pt>
    <dgm:pt modelId="{7CF21798-ADED-44A6-B213-32A2F3383990}" type="sibTrans" cxnId="{EBCF7C7A-851A-4625-8E92-0351CB7E2FAA}">
      <dgm:prSet/>
      <dgm:spPr/>
      <dgm:t>
        <a:bodyPr/>
        <a:lstStyle/>
        <a:p>
          <a:endParaRPr lang="en-US"/>
        </a:p>
      </dgm:t>
    </dgm:pt>
    <dgm:pt modelId="{72EF92B9-FA5F-4612-A227-ED9D9758199D}">
      <dgm:prSet/>
      <dgm:spPr/>
      <dgm:t>
        <a:bodyPr/>
        <a:lstStyle/>
        <a:p>
          <a:pPr rtl="0"/>
          <a:r>
            <a:rPr lang="en-US" dirty="0" smtClean="0"/>
            <a:t>Scattered</a:t>
          </a:r>
          <a:endParaRPr lang="en-US" dirty="0"/>
        </a:p>
      </dgm:t>
    </dgm:pt>
    <dgm:pt modelId="{9BEA8249-3823-4F35-8C92-2C55744E523E}" type="parTrans" cxnId="{EC5D138D-820F-4CF3-A13A-FA7F32337C92}">
      <dgm:prSet/>
      <dgm:spPr/>
      <dgm:t>
        <a:bodyPr/>
        <a:lstStyle/>
        <a:p>
          <a:endParaRPr lang="en-US"/>
        </a:p>
      </dgm:t>
    </dgm:pt>
    <dgm:pt modelId="{716F66A3-C430-4071-AB07-B0B1D76155AE}" type="sibTrans" cxnId="{EC5D138D-820F-4CF3-A13A-FA7F32337C92}">
      <dgm:prSet/>
      <dgm:spPr/>
      <dgm:t>
        <a:bodyPr/>
        <a:lstStyle/>
        <a:p>
          <a:endParaRPr lang="en-US"/>
        </a:p>
      </dgm:t>
    </dgm:pt>
    <dgm:pt modelId="{C9E7ACED-7584-4FB5-BB27-755C872CAD1E}">
      <dgm:prSet/>
      <dgm:spPr/>
      <dgm:t>
        <a:bodyPr/>
        <a:lstStyle/>
        <a:p>
          <a:pPr rtl="0"/>
          <a:r>
            <a:rPr lang="en-US" dirty="0" smtClean="0"/>
            <a:t>Infrastructure</a:t>
          </a:r>
          <a:endParaRPr lang="en-US" dirty="0"/>
        </a:p>
      </dgm:t>
    </dgm:pt>
    <dgm:pt modelId="{2A428A40-A488-44CA-B980-0D64CD4DCC79}" type="parTrans" cxnId="{4255E02D-01DD-46A1-B160-11557A703460}">
      <dgm:prSet/>
      <dgm:spPr/>
      <dgm:t>
        <a:bodyPr/>
        <a:lstStyle/>
        <a:p>
          <a:endParaRPr lang="en-US"/>
        </a:p>
      </dgm:t>
    </dgm:pt>
    <dgm:pt modelId="{B7DB940F-ABCF-475D-AA23-B07B91E53C68}" type="sibTrans" cxnId="{4255E02D-01DD-46A1-B160-11557A703460}">
      <dgm:prSet/>
      <dgm:spPr/>
      <dgm:t>
        <a:bodyPr/>
        <a:lstStyle/>
        <a:p>
          <a:endParaRPr lang="en-US"/>
        </a:p>
      </dgm:t>
    </dgm:pt>
    <dgm:pt modelId="{BD4B3485-01FD-43A8-AB88-108D6A417F8A}" type="pres">
      <dgm:prSet presAssocID="{45777253-AF08-4D40-BD15-16B260A6AAF2}" presName="Name0" presStyleCnt="0">
        <dgm:presLayoutVars>
          <dgm:dir/>
          <dgm:resizeHandles val="exact"/>
        </dgm:presLayoutVars>
      </dgm:prSet>
      <dgm:spPr/>
    </dgm:pt>
    <dgm:pt modelId="{C09998ED-2610-4777-A9C4-FA2019A73D2F}" type="pres">
      <dgm:prSet presAssocID="{45777253-AF08-4D40-BD15-16B260A6AAF2}" presName="fgShape" presStyleLbl="fgShp" presStyleIdx="0" presStyleCnt="1"/>
      <dgm:spPr/>
    </dgm:pt>
    <dgm:pt modelId="{432D5F47-5CF0-4509-B436-2580DBA8E69E}" type="pres">
      <dgm:prSet presAssocID="{45777253-AF08-4D40-BD15-16B260A6AAF2}" presName="linComp" presStyleCnt="0"/>
      <dgm:spPr/>
    </dgm:pt>
    <dgm:pt modelId="{D67B15D7-ED87-486D-A217-7FE150313ED0}" type="pres">
      <dgm:prSet presAssocID="{D72CA11D-354B-4DB6-8E72-C6D27FAB1B0E}" presName="compNode" presStyleCnt="0"/>
      <dgm:spPr/>
    </dgm:pt>
    <dgm:pt modelId="{53BC4334-6110-434F-8B9F-DB1CF288B86D}" type="pres">
      <dgm:prSet presAssocID="{D72CA11D-354B-4DB6-8E72-C6D27FAB1B0E}" presName="bkgdShape" presStyleLbl="node1" presStyleIdx="0" presStyleCnt="4"/>
      <dgm:spPr/>
    </dgm:pt>
    <dgm:pt modelId="{C256C496-DA14-468B-BE34-9C8432F7155F}" type="pres">
      <dgm:prSet presAssocID="{D72CA11D-354B-4DB6-8E72-C6D27FAB1B0E}" presName="nodeTx" presStyleLbl="node1" presStyleIdx="0" presStyleCnt="4">
        <dgm:presLayoutVars>
          <dgm:bulletEnabled val="1"/>
        </dgm:presLayoutVars>
      </dgm:prSet>
      <dgm:spPr/>
    </dgm:pt>
    <dgm:pt modelId="{EDAC62AB-46FB-4A86-928C-1FA64C78F478}" type="pres">
      <dgm:prSet presAssocID="{D72CA11D-354B-4DB6-8E72-C6D27FAB1B0E}" presName="invisiNode" presStyleLbl="node1" presStyleIdx="0" presStyleCnt="4"/>
      <dgm:spPr/>
    </dgm:pt>
    <dgm:pt modelId="{B580DE17-C698-4E2A-B7A3-7D74C1FB646B}" type="pres">
      <dgm:prSet presAssocID="{D72CA11D-354B-4DB6-8E72-C6D27FAB1B0E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580F5E-F7A2-48A9-A906-E6AFA15A72EE}" type="pres">
      <dgm:prSet presAssocID="{1B7AD680-60F2-4AB0-92A3-46C2AC0E0180}" presName="sibTrans" presStyleLbl="sibTrans2D1" presStyleIdx="0" presStyleCnt="0"/>
      <dgm:spPr/>
    </dgm:pt>
    <dgm:pt modelId="{0555CAC5-A10F-4BB4-9CEA-36FFBC897F1F}" type="pres">
      <dgm:prSet presAssocID="{4F9DD20A-34FE-4336-9366-A28E7B71BAAC}" presName="compNode" presStyleCnt="0"/>
      <dgm:spPr/>
    </dgm:pt>
    <dgm:pt modelId="{BAFAF804-15B3-46CE-ABC4-CF6977AF3617}" type="pres">
      <dgm:prSet presAssocID="{4F9DD20A-34FE-4336-9366-A28E7B71BAAC}" presName="bkgdShape" presStyleLbl="node1" presStyleIdx="1" presStyleCnt="4"/>
      <dgm:spPr/>
    </dgm:pt>
    <dgm:pt modelId="{3045DFB6-494D-43A6-9FE3-182CBFC6062F}" type="pres">
      <dgm:prSet presAssocID="{4F9DD20A-34FE-4336-9366-A28E7B71BAAC}" presName="nodeTx" presStyleLbl="node1" presStyleIdx="1" presStyleCnt="4">
        <dgm:presLayoutVars>
          <dgm:bulletEnabled val="1"/>
        </dgm:presLayoutVars>
      </dgm:prSet>
      <dgm:spPr/>
    </dgm:pt>
    <dgm:pt modelId="{2107CC35-C9C6-49CC-A123-F3F256721B5D}" type="pres">
      <dgm:prSet presAssocID="{4F9DD20A-34FE-4336-9366-A28E7B71BAAC}" presName="invisiNode" presStyleLbl="node1" presStyleIdx="1" presStyleCnt="4"/>
      <dgm:spPr/>
    </dgm:pt>
    <dgm:pt modelId="{F36FCED0-017A-4FE4-90D0-61A6B0014848}" type="pres">
      <dgm:prSet presAssocID="{4F9DD20A-34FE-4336-9366-A28E7B71BAAC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DC6AFB4-5238-4172-8B0E-67E3591FA925}" type="pres">
      <dgm:prSet presAssocID="{7CF21798-ADED-44A6-B213-32A2F3383990}" presName="sibTrans" presStyleLbl="sibTrans2D1" presStyleIdx="0" presStyleCnt="0"/>
      <dgm:spPr/>
    </dgm:pt>
    <dgm:pt modelId="{B9768A8F-0FC9-449C-B46D-53A1CF2356F8}" type="pres">
      <dgm:prSet presAssocID="{72EF92B9-FA5F-4612-A227-ED9D9758199D}" presName="compNode" presStyleCnt="0"/>
      <dgm:spPr/>
    </dgm:pt>
    <dgm:pt modelId="{F9F4011B-5101-4241-96E6-4F3D749B068E}" type="pres">
      <dgm:prSet presAssocID="{72EF92B9-FA5F-4612-A227-ED9D9758199D}" presName="bkgdShape" presStyleLbl="node1" presStyleIdx="2" presStyleCnt="4"/>
      <dgm:spPr/>
    </dgm:pt>
    <dgm:pt modelId="{4C2E8B5C-024D-4298-9490-3E910D21B7A0}" type="pres">
      <dgm:prSet presAssocID="{72EF92B9-FA5F-4612-A227-ED9D9758199D}" presName="nodeTx" presStyleLbl="node1" presStyleIdx="2" presStyleCnt="4">
        <dgm:presLayoutVars>
          <dgm:bulletEnabled val="1"/>
        </dgm:presLayoutVars>
      </dgm:prSet>
      <dgm:spPr/>
    </dgm:pt>
    <dgm:pt modelId="{E97F9389-7918-402F-BEE4-9D3D82E9619D}" type="pres">
      <dgm:prSet presAssocID="{72EF92B9-FA5F-4612-A227-ED9D9758199D}" presName="invisiNode" presStyleLbl="node1" presStyleIdx="2" presStyleCnt="4"/>
      <dgm:spPr/>
    </dgm:pt>
    <dgm:pt modelId="{CD3EB520-CA66-41A0-849F-AF91F9780E7C}" type="pres">
      <dgm:prSet presAssocID="{72EF92B9-FA5F-4612-A227-ED9D9758199D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583A27B-5118-4746-A129-2E9F6E506D3B}" type="pres">
      <dgm:prSet presAssocID="{716F66A3-C430-4071-AB07-B0B1D76155AE}" presName="sibTrans" presStyleLbl="sibTrans2D1" presStyleIdx="0" presStyleCnt="0"/>
      <dgm:spPr/>
    </dgm:pt>
    <dgm:pt modelId="{6118FB75-CC80-44B3-AB0E-E315171D7D8A}" type="pres">
      <dgm:prSet presAssocID="{C9E7ACED-7584-4FB5-BB27-755C872CAD1E}" presName="compNode" presStyleCnt="0"/>
      <dgm:spPr/>
    </dgm:pt>
    <dgm:pt modelId="{ECFAD06D-81B7-455B-A6AD-B26B20E6705A}" type="pres">
      <dgm:prSet presAssocID="{C9E7ACED-7584-4FB5-BB27-755C872CAD1E}" presName="bkgdShape" presStyleLbl="node1" presStyleIdx="3" presStyleCnt="4"/>
      <dgm:spPr/>
    </dgm:pt>
    <dgm:pt modelId="{E4F45FD2-BFD1-4EA9-AD72-E3B12016E0A5}" type="pres">
      <dgm:prSet presAssocID="{C9E7ACED-7584-4FB5-BB27-755C872CAD1E}" presName="nodeTx" presStyleLbl="node1" presStyleIdx="3" presStyleCnt="4">
        <dgm:presLayoutVars>
          <dgm:bulletEnabled val="1"/>
        </dgm:presLayoutVars>
      </dgm:prSet>
      <dgm:spPr/>
    </dgm:pt>
    <dgm:pt modelId="{5E99C34C-4748-4E60-BAD8-A2565B575D99}" type="pres">
      <dgm:prSet presAssocID="{C9E7ACED-7584-4FB5-BB27-755C872CAD1E}" presName="invisiNode" presStyleLbl="node1" presStyleIdx="3" presStyleCnt="4"/>
      <dgm:spPr/>
    </dgm:pt>
    <dgm:pt modelId="{437569A3-50B0-47CE-81DC-9D613EF9E6F5}" type="pres">
      <dgm:prSet presAssocID="{C9E7ACED-7584-4FB5-BB27-755C872CAD1E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1770386-0499-4B55-8382-FD94B78A7C7A}" type="presOf" srcId="{C9E7ACED-7584-4FB5-BB27-755C872CAD1E}" destId="{E4F45FD2-BFD1-4EA9-AD72-E3B12016E0A5}" srcOrd="1" destOrd="0" presId="urn:microsoft.com/office/officeart/2005/8/layout/hList7"/>
    <dgm:cxn modelId="{4255E02D-01DD-46A1-B160-11557A703460}" srcId="{45777253-AF08-4D40-BD15-16B260A6AAF2}" destId="{C9E7ACED-7584-4FB5-BB27-755C872CAD1E}" srcOrd="3" destOrd="0" parTransId="{2A428A40-A488-44CA-B980-0D64CD4DCC79}" sibTransId="{B7DB940F-ABCF-475D-AA23-B07B91E53C68}"/>
    <dgm:cxn modelId="{609DD437-4556-4021-8098-99143D050EC3}" type="presOf" srcId="{716F66A3-C430-4071-AB07-B0B1D76155AE}" destId="{3583A27B-5118-4746-A129-2E9F6E506D3B}" srcOrd="0" destOrd="0" presId="urn:microsoft.com/office/officeart/2005/8/layout/hList7"/>
    <dgm:cxn modelId="{F8DC39C0-DE95-4315-B525-82A2A0482D3F}" type="presOf" srcId="{1B7AD680-60F2-4AB0-92A3-46C2AC0E0180}" destId="{6E580F5E-F7A2-48A9-A906-E6AFA15A72EE}" srcOrd="0" destOrd="0" presId="urn:microsoft.com/office/officeart/2005/8/layout/hList7"/>
    <dgm:cxn modelId="{65E3A9B3-4657-4DFA-AC04-070D94666F44}" type="presOf" srcId="{45777253-AF08-4D40-BD15-16B260A6AAF2}" destId="{BD4B3485-01FD-43A8-AB88-108D6A417F8A}" srcOrd="0" destOrd="0" presId="urn:microsoft.com/office/officeart/2005/8/layout/hList7"/>
    <dgm:cxn modelId="{EC5D138D-820F-4CF3-A13A-FA7F32337C92}" srcId="{45777253-AF08-4D40-BD15-16B260A6AAF2}" destId="{72EF92B9-FA5F-4612-A227-ED9D9758199D}" srcOrd="2" destOrd="0" parTransId="{9BEA8249-3823-4F35-8C92-2C55744E523E}" sibTransId="{716F66A3-C430-4071-AB07-B0B1D76155AE}"/>
    <dgm:cxn modelId="{6B28BDDA-F1A5-4D6C-A440-5AD3F3F866F0}" type="presOf" srcId="{7CF21798-ADED-44A6-B213-32A2F3383990}" destId="{DDC6AFB4-5238-4172-8B0E-67E3591FA925}" srcOrd="0" destOrd="0" presId="urn:microsoft.com/office/officeart/2005/8/layout/hList7"/>
    <dgm:cxn modelId="{5374F1B8-CE67-4B9D-9175-7710C0F6CE18}" type="presOf" srcId="{D72CA11D-354B-4DB6-8E72-C6D27FAB1B0E}" destId="{53BC4334-6110-434F-8B9F-DB1CF288B86D}" srcOrd="0" destOrd="0" presId="urn:microsoft.com/office/officeart/2005/8/layout/hList7"/>
    <dgm:cxn modelId="{AC409458-5A4C-43CB-9D6D-128E940B383F}" type="presOf" srcId="{4F9DD20A-34FE-4336-9366-A28E7B71BAAC}" destId="{3045DFB6-494D-43A6-9FE3-182CBFC6062F}" srcOrd="1" destOrd="0" presId="urn:microsoft.com/office/officeart/2005/8/layout/hList7"/>
    <dgm:cxn modelId="{6D10C98A-9341-4E90-B5BA-B633D5FE4BCE}" type="presOf" srcId="{D72CA11D-354B-4DB6-8E72-C6D27FAB1B0E}" destId="{C256C496-DA14-468B-BE34-9C8432F7155F}" srcOrd="1" destOrd="0" presId="urn:microsoft.com/office/officeart/2005/8/layout/hList7"/>
    <dgm:cxn modelId="{1010FAE9-AE8B-4CAA-A36D-59AB3B7FE22F}" type="presOf" srcId="{4F9DD20A-34FE-4336-9366-A28E7B71BAAC}" destId="{BAFAF804-15B3-46CE-ABC4-CF6977AF3617}" srcOrd="0" destOrd="0" presId="urn:microsoft.com/office/officeart/2005/8/layout/hList7"/>
    <dgm:cxn modelId="{1D438722-B9F2-4230-8B39-4B3D1AB1F83A}" srcId="{45777253-AF08-4D40-BD15-16B260A6AAF2}" destId="{D72CA11D-354B-4DB6-8E72-C6D27FAB1B0E}" srcOrd="0" destOrd="0" parTransId="{A3B8322B-F135-41A2-B907-A4F9594B942A}" sibTransId="{1B7AD680-60F2-4AB0-92A3-46C2AC0E0180}"/>
    <dgm:cxn modelId="{3CDBF88D-5EC3-4628-8FD1-9CDAB6ADB579}" type="presOf" srcId="{72EF92B9-FA5F-4612-A227-ED9D9758199D}" destId="{F9F4011B-5101-4241-96E6-4F3D749B068E}" srcOrd="0" destOrd="0" presId="urn:microsoft.com/office/officeart/2005/8/layout/hList7"/>
    <dgm:cxn modelId="{77A20121-2EBA-48A6-BF05-4E83BE205807}" type="presOf" srcId="{C9E7ACED-7584-4FB5-BB27-755C872CAD1E}" destId="{ECFAD06D-81B7-455B-A6AD-B26B20E6705A}" srcOrd="0" destOrd="0" presId="urn:microsoft.com/office/officeart/2005/8/layout/hList7"/>
    <dgm:cxn modelId="{E8A5269F-4B72-4B9C-BF89-98F5CFEB60F9}" type="presOf" srcId="{72EF92B9-FA5F-4612-A227-ED9D9758199D}" destId="{4C2E8B5C-024D-4298-9490-3E910D21B7A0}" srcOrd="1" destOrd="0" presId="urn:microsoft.com/office/officeart/2005/8/layout/hList7"/>
    <dgm:cxn modelId="{EBCF7C7A-851A-4625-8E92-0351CB7E2FAA}" srcId="{45777253-AF08-4D40-BD15-16B260A6AAF2}" destId="{4F9DD20A-34FE-4336-9366-A28E7B71BAAC}" srcOrd="1" destOrd="0" parTransId="{A72DEEAD-5AB1-487E-A32D-33166E704E58}" sibTransId="{7CF21798-ADED-44A6-B213-32A2F3383990}"/>
    <dgm:cxn modelId="{9AFF7098-3EB0-49F6-ADF7-C9FC9A588FC0}" type="presParOf" srcId="{BD4B3485-01FD-43A8-AB88-108D6A417F8A}" destId="{C09998ED-2610-4777-A9C4-FA2019A73D2F}" srcOrd="0" destOrd="0" presId="urn:microsoft.com/office/officeart/2005/8/layout/hList7"/>
    <dgm:cxn modelId="{694E787A-92A8-4711-BCBE-A2F5D9C2CA32}" type="presParOf" srcId="{BD4B3485-01FD-43A8-AB88-108D6A417F8A}" destId="{432D5F47-5CF0-4509-B436-2580DBA8E69E}" srcOrd="1" destOrd="0" presId="urn:microsoft.com/office/officeart/2005/8/layout/hList7"/>
    <dgm:cxn modelId="{C2C98922-B5A6-40C9-805D-4A6605B8BA10}" type="presParOf" srcId="{432D5F47-5CF0-4509-B436-2580DBA8E69E}" destId="{D67B15D7-ED87-486D-A217-7FE150313ED0}" srcOrd="0" destOrd="0" presId="urn:microsoft.com/office/officeart/2005/8/layout/hList7"/>
    <dgm:cxn modelId="{32E069FA-194F-4274-A914-2DCD8D9D42E4}" type="presParOf" srcId="{D67B15D7-ED87-486D-A217-7FE150313ED0}" destId="{53BC4334-6110-434F-8B9F-DB1CF288B86D}" srcOrd="0" destOrd="0" presId="urn:microsoft.com/office/officeart/2005/8/layout/hList7"/>
    <dgm:cxn modelId="{2FC5411F-E13D-4218-B58D-C439941A3BF7}" type="presParOf" srcId="{D67B15D7-ED87-486D-A217-7FE150313ED0}" destId="{C256C496-DA14-468B-BE34-9C8432F7155F}" srcOrd="1" destOrd="0" presId="urn:microsoft.com/office/officeart/2005/8/layout/hList7"/>
    <dgm:cxn modelId="{E849F9B3-B4F2-4091-925F-426B3C38D028}" type="presParOf" srcId="{D67B15D7-ED87-486D-A217-7FE150313ED0}" destId="{EDAC62AB-46FB-4A86-928C-1FA64C78F478}" srcOrd="2" destOrd="0" presId="urn:microsoft.com/office/officeart/2005/8/layout/hList7"/>
    <dgm:cxn modelId="{5BCCEF49-68B2-4057-8E3F-190B27C86906}" type="presParOf" srcId="{D67B15D7-ED87-486D-A217-7FE150313ED0}" destId="{B580DE17-C698-4E2A-B7A3-7D74C1FB646B}" srcOrd="3" destOrd="0" presId="urn:microsoft.com/office/officeart/2005/8/layout/hList7"/>
    <dgm:cxn modelId="{27CE4AF4-D18C-4BD5-B118-A5FEC5555E9A}" type="presParOf" srcId="{432D5F47-5CF0-4509-B436-2580DBA8E69E}" destId="{6E580F5E-F7A2-48A9-A906-E6AFA15A72EE}" srcOrd="1" destOrd="0" presId="urn:microsoft.com/office/officeart/2005/8/layout/hList7"/>
    <dgm:cxn modelId="{CB312F6B-2DC4-4E12-87BC-42863F01ED1B}" type="presParOf" srcId="{432D5F47-5CF0-4509-B436-2580DBA8E69E}" destId="{0555CAC5-A10F-4BB4-9CEA-36FFBC897F1F}" srcOrd="2" destOrd="0" presId="urn:microsoft.com/office/officeart/2005/8/layout/hList7"/>
    <dgm:cxn modelId="{B8F3F9EB-6D9F-4FDA-A7A2-EC28587C47B4}" type="presParOf" srcId="{0555CAC5-A10F-4BB4-9CEA-36FFBC897F1F}" destId="{BAFAF804-15B3-46CE-ABC4-CF6977AF3617}" srcOrd="0" destOrd="0" presId="urn:microsoft.com/office/officeart/2005/8/layout/hList7"/>
    <dgm:cxn modelId="{E2097939-558B-4A77-B22A-45699D54E344}" type="presParOf" srcId="{0555CAC5-A10F-4BB4-9CEA-36FFBC897F1F}" destId="{3045DFB6-494D-43A6-9FE3-182CBFC6062F}" srcOrd="1" destOrd="0" presId="urn:microsoft.com/office/officeart/2005/8/layout/hList7"/>
    <dgm:cxn modelId="{3935F8F1-D2E1-4BB3-93D6-8EC245E8BE34}" type="presParOf" srcId="{0555CAC5-A10F-4BB4-9CEA-36FFBC897F1F}" destId="{2107CC35-C9C6-49CC-A123-F3F256721B5D}" srcOrd="2" destOrd="0" presId="urn:microsoft.com/office/officeart/2005/8/layout/hList7"/>
    <dgm:cxn modelId="{77FAAA51-7419-41A3-8D6C-1E253C99643A}" type="presParOf" srcId="{0555CAC5-A10F-4BB4-9CEA-36FFBC897F1F}" destId="{F36FCED0-017A-4FE4-90D0-61A6B0014848}" srcOrd="3" destOrd="0" presId="urn:microsoft.com/office/officeart/2005/8/layout/hList7"/>
    <dgm:cxn modelId="{4B637538-5E0E-47AF-B987-6F6B2B1A0AF5}" type="presParOf" srcId="{432D5F47-5CF0-4509-B436-2580DBA8E69E}" destId="{DDC6AFB4-5238-4172-8B0E-67E3591FA925}" srcOrd="3" destOrd="0" presId="urn:microsoft.com/office/officeart/2005/8/layout/hList7"/>
    <dgm:cxn modelId="{48440767-72EF-4D38-8C64-490A6FC264E8}" type="presParOf" srcId="{432D5F47-5CF0-4509-B436-2580DBA8E69E}" destId="{B9768A8F-0FC9-449C-B46D-53A1CF2356F8}" srcOrd="4" destOrd="0" presId="urn:microsoft.com/office/officeart/2005/8/layout/hList7"/>
    <dgm:cxn modelId="{F3606CD5-DB70-48AF-837B-691256B69B0B}" type="presParOf" srcId="{B9768A8F-0FC9-449C-B46D-53A1CF2356F8}" destId="{F9F4011B-5101-4241-96E6-4F3D749B068E}" srcOrd="0" destOrd="0" presId="urn:microsoft.com/office/officeart/2005/8/layout/hList7"/>
    <dgm:cxn modelId="{8F3C9E18-5CFA-4AD5-A35D-B6B2B73D510B}" type="presParOf" srcId="{B9768A8F-0FC9-449C-B46D-53A1CF2356F8}" destId="{4C2E8B5C-024D-4298-9490-3E910D21B7A0}" srcOrd="1" destOrd="0" presId="urn:microsoft.com/office/officeart/2005/8/layout/hList7"/>
    <dgm:cxn modelId="{2518E0BE-60CB-4F65-8207-AAC203F18D21}" type="presParOf" srcId="{B9768A8F-0FC9-449C-B46D-53A1CF2356F8}" destId="{E97F9389-7918-402F-BEE4-9D3D82E9619D}" srcOrd="2" destOrd="0" presId="urn:microsoft.com/office/officeart/2005/8/layout/hList7"/>
    <dgm:cxn modelId="{705754BA-E3CB-4350-81DA-242C00823A66}" type="presParOf" srcId="{B9768A8F-0FC9-449C-B46D-53A1CF2356F8}" destId="{CD3EB520-CA66-41A0-849F-AF91F9780E7C}" srcOrd="3" destOrd="0" presId="urn:microsoft.com/office/officeart/2005/8/layout/hList7"/>
    <dgm:cxn modelId="{B7762C51-721F-43D7-9267-A04932C3BAD3}" type="presParOf" srcId="{432D5F47-5CF0-4509-B436-2580DBA8E69E}" destId="{3583A27B-5118-4746-A129-2E9F6E506D3B}" srcOrd="5" destOrd="0" presId="urn:microsoft.com/office/officeart/2005/8/layout/hList7"/>
    <dgm:cxn modelId="{F296491D-7424-4AAB-B47F-08262A624A55}" type="presParOf" srcId="{432D5F47-5CF0-4509-B436-2580DBA8E69E}" destId="{6118FB75-CC80-44B3-AB0E-E315171D7D8A}" srcOrd="6" destOrd="0" presId="urn:microsoft.com/office/officeart/2005/8/layout/hList7"/>
    <dgm:cxn modelId="{D37DE7D0-AC07-4B07-9C8A-98D23237DF67}" type="presParOf" srcId="{6118FB75-CC80-44B3-AB0E-E315171D7D8A}" destId="{ECFAD06D-81B7-455B-A6AD-B26B20E6705A}" srcOrd="0" destOrd="0" presId="urn:microsoft.com/office/officeart/2005/8/layout/hList7"/>
    <dgm:cxn modelId="{208B6A0A-FF11-415A-A189-02C8116EC4D6}" type="presParOf" srcId="{6118FB75-CC80-44B3-AB0E-E315171D7D8A}" destId="{E4F45FD2-BFD1-4EA9-AD72-E3B12016E0A5}" srcOrd="1" destOrd="0" presId="urn:microsoft.com/office/officeart/2005/8/layout/hList7"/>
    <dgm:cxn modelId="{72671118-8A8B-4445-BFD7-DE8B0B271AB0}" type="presParOf" srcId="{6118FB75-CC80-44B3-AB0E-E315171D7D8A}" destId="{5E99C34C-4748-4E60-BAD8-A2565B575D99}" srcOrd="2" destOrd="0" presId="urn:microsoft.com/office/officeart/2005/8/layout/hList7"/>
    <dgm:cxn modelId="{9BE326BD-9B40-4F6F-9A77-C30FB6BC9DDE}" type="presParOf" srcId="{6118FB75-CC80-44B3-AB0E-E315171D7D8A}" destId="{437569A3-50B0-47CE-81DC-9D613EF9E6F5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24C4A-F86D-1B4A-B292-984E8E1D87A9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DF6C1-131D-CD42-9CC4-0A23998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9BF0-22B8-4A99-8AAC-AE94BE4C723A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A15C-7EAD-4B81-9358-B38F1BC92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15C-7EAD-4B81-9358-B38F1BC920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2171700" y="733425"/>
            <a:ext cx="6972300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914400" cy="274319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02/17/2009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76999"/>
            <a:ext cx="67005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Participatory Urbanism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kscan.org/searc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.who.int/Document/E87950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flickr.com/photos/39040553@N05/sets/72157619166499634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CSYeoG3OSk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ris-uc.org/CRE-Feb14-2007" TargetMode="External"/><Relationship Id="rId2" Type="http://schemas.openxmlformats.org/officeDocument/2006/relationships/hyperlink" Target="http://www.urban-atmospher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CSYeoG3OSk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itte.org/nsdr08/program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rplanet.org/" TargetMode="External"/><Relationship Id="rId7" Type="http://schemas.openxmlformats.org/officeDocument/2006/relationships/hyperlink" Target="http://www.communitysensing.org/papers.php" TargetMode="External"/><Relationship Id="rId2" Type="http://schemas.openxmlformats.org/officeDocument/2006/relationships/hyperlink" Target="http://research.cens.ucla.edu/projects/2006/Systems/Urban_Sensing/defaul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quator.ac.uk/index.php/articles/563" TargetMode="External"/><Relationship Id="rId5" Type="http://schemas.openxmlformats.org/officeDocument/2006/relationships/hyperlink" Target="http://research.microsoft.com/nec/senseweb/" TargetMode="External"/><Relationship Id="rId4" Type="http://schemas.openxmlformats.org/officeDocument/2006/relationships/hyperlink" Target="http://www.pm-air.net/index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772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Participatory Urbanism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199"/>
            <a:ext cx="8077200" cy="10668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Thompson, S. 2009. University of Central Florida EECS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Jabberwocky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Encounter your </a:t>
            </a:r>
            <a:r>
              <a:rPr lang="en-US" sz="2400" b="1" dirty="0" smtClean="0"/>
              <a:t>familiar strangers</a:t>
            </a:r>
            <a:r>
              <a:rPr lang="en-US" sz="2400" dirty="0" smtClean="0"/>
              <a:t>, people we see frequently, but choose to ignore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dirty="0" smtClean="0"/>
              <a:t>Mobile phone application that renders participants the immediate area, identification using Bluetooth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1200" dirty="0" smtClean="0"/>
              <a:t>http://www.urban-atmospheres.net/Jabberwocky/info.htm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7165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37185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97205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Hullabaloo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 based ringtones to get an idea of who is around you</a:t>
            </a:r>
          </a:p>
          <a:p>
            <a:r>
              <a:rPr lang="en-US" dirty="0" smtClean="0"/>
              <a:t>Each user selects their own ringtone</a:t>
            </a:r>
          </a:p>
          <a:p>
            <a:r>
              <a:rPr lang="en-US" dirty="0" smtClean="0"/>
              <a:t>Bluetooth identification mechanism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200" dirty="0" smtClean="0"/>
              <a:t>http://www.urban-atmospheres.net/Hullabaloo/index.html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6037" y="1773238"/>
            <a:ext cx="3082925" cy="4624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19598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Project recently thrown away trash</a:t>
            </a:r>
          </a:p>
          <a:p>
            <a:r>
              <a:rPr lang="en-US" sz="2000" dirty="0" smtClean="0"/>
              <a:t>Provide new experience and mechanism for everyday urban items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6875" y="2194719"/>
            <a:ext cx="2381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33337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Deployed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Hollabacknyc.com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Parkscan.org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Phone photos of street harassers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Phone photo of broken parks, etc.</a:t>
            </a:r>
          </a:p>
          <a:p>
            <a:r>
              <a:rPr lang="en-US" dirty="0" smtClean="0"/>
              <a:t>Sent directly to city work request system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733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67200"/>
            <a:ext cx="1981200" cy="1584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Parkscan.org Search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Static sensors that report on air quality for a zip-code when they receive an SMS</a:t>
            </a:r>
          </a:p>
          <a:p>
            <a:endParaRPr lang="en-US" dirty="0" smtClean="0"/>
          </a:p>
          <a:p>
            <a:r>
              <a:rPr lang="en-US" dirty="0" smtClean="0"/>
              <a:t>Positive feedback from persons with respiratory issues</a:t>
            </a:r>
          </a:p>
          <a:p>
            <a:endParaRPr lang="en-US" dirty="0" smtClean="0"/>
          </a:p>
          <a:p>
            <a:r>
              <a:rPr lang="en-US" dirty="0" smtClean="0"/>
              <a:t>Over 10,000 reports generated (2007)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523" y="2743201"/>
            <a:ext cx="2697954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Participatory Urbanism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“Sensing Atmosphere” by </a:t>
            </a:r>
            <a:r>
              <a:rPr lang="en-US" dirty="0" err="1" smtClean="0"/>
              <a:t>Paulos</a:t>
            </a:r>
            <a:r>
              <a:rPr lang="en-US" dirty="0" smtClean="0"/>
              <a:t>, et. al.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 </a:t>
            </a:r>
            <a:r>
              <a:rPr lang="en-US" i="1" dirty="0" smtClean="0"/>
              <a:t>World Health Organization </a:t>
            </a:r>
            <a:r>
              <a:rPr lang="en-US" dirty="0" smtClean="0"/>
              <a:t>estimates that 2 million deaths each year can be attributed to air pollution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2005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Strategy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 of static sensors in common locations</a:t>
            </a:r>
          </a:p>
          <a:p>
            <a:endParaRPr lang="en-US" dirty="0" smtClean="0"/>
          </a:p>
          <a:p>
            <a:r>
              <a:rPr lang="en-US" dirty="0" smtClean="0"/>
              <a:t>Sensors attached to personal mobile devices for data capture</a:t>
            </a:r>
          </a:p>
          <a:p>
            <a:endParaRPr lang="en-US" dirty="0" smtClean="0"/>
          </a:p>
          <a:p>
            <a:r>
              <a:rPr lang="en-US" dirty="0" smtClean="0"/>
              <a:t>Positions citizens as the driving element behind data collection and reporting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Accra, Ghana Field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Personal mobile air-quality measurement</a:t>
            </a:r>
          </a:p>
          <a:p>
            <a:endParaRPr lang="en-US" sz="2400" dirty="0" smtClean="0"/>
          </a:p>
          <a:p>
            <a:r>
              <a:rPr lang="en-US" sz="2400" dirty="0" smtClean="0"/>
              <a:t>Two weeks of data collection in Ghana</a:t>
            </a:r>
          </a:p>
          <a:p>
            <a:endParaRPr lang="en-US" sz="2400" dirty="0" smtClean="0"/>
          </a:p>
          <a:p>
            <a:r>
              <a:rPr lang="en-US" sz="2400" dirty="0" smtClean="0"/>
              <a:t>Carbon monoxide readings (top left)</a:t>
            </a:r>
          </a:p>
          <a:p>
            <a:endParaRPr lang="en-US" sz="2400" dirty="0" smtClean="0"/>
          </a:p>
          <a:p>
            <a:r>
              <a:rPr lang="en-US" sz="2400" dirty="0" smtClean="0"/>
              <a:t>Debunk theory that mobile devices are solely for communication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038600" cy="2333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4305300"/>
            <a:ext cx="134620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343400"/>
            <a:ext cx="1320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Urban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Urban computing</a:t>
            </a:r>
            <a:r>
              <a:rPr lang="en-US" sz="2400" dirty="0" smtClean="0"/>
              <a:t> is an emerging field of study that focuses on the use of technology in </a:t>
            </a:r>
            <a:r>
              <a:rPr lang="en-US" sz="2400" u="sng" dirty="0" smtClean="0"/>
              <a:t>public environments</a:t>
            </a:r>
            <a:r>
              <a:rPr lang="en-US" sz="2400" dirty="0" smtClean="0"/>
              <a:t> such as cities, parks, forests and suburbs. It also studies the interaction between humans and such </a:t>
            </a:r>
            <a:r>
              <a:rPr lang="en-US" sz="2400" u="sng" dirty="0" smtClean="0"/>
              <a:t>environments</a:t>
            </a:r>
            <a:r>
              <a:rPr lang="en-US" sz="2400" dirty="0" smtClean="0"/>
              <a:t>, which is becoming increasingly common as access to computing devices extends </a:t>
            </a:r>
            <a:r>
              <a:rPr lang="en-US" sz="2400" u="sng" dirty="0" smtClean="0"/>
              <a:t>beyond home and office</a:t>
            </a:r>
            <a:endParaRPr lang="en-US" sz="24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Accra, Ghana Field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 cab drivers (tube), 3 students (mobile pack)</a:t>
            </a:r>
            <a:endParaRPr lang="en-US" dirty="0" smtClean="0"/>
          </a:p>
          <a:p>
            <a:r>
              <a:rPr lang="en-US" dirty="0" smtClean="0"/>
              <a:t>Sensor pack included </a:t>
            </a:r>
          </a:p>
          <a:p>
            <a:pPr lvl="1"/>
            <a:r>
              <a:rPr lang="en-US" dirty="0" smtClean="0"/>
              <a:t>GPS logger</a:t>
            </a:r>
          </a:p>
          <a:p>
            <a:pPr lvl="1"/>
            <a:r>
              <a:rPr lang="en-US" dirty="0" smtClean="0"/>
              <a:t>Carbon </a:t>
            </a:r>
            <a:r>
              <a:rPr lang="en-US" dirty="0" smtClean="0"/>
              <a:t>m</a:t>
            </a:r>
            <a:r>
              <a:rPr lang="en-US" dirty="0" smtClean="0"/>
              <a:t>onoxide sensor</a:t>
            </a:r>
          </a:p>
          <a:p>
            <a:pPr lvl="1"/>
            <a:r>
              <a:rPr lang="en-US" dirty="0" smtClean="0"/>
              <a:t>Sulfur dioxide or nitrogen oxide sensor</a:t>
            </a:r>
          </a:p>
          <a:p>
            <a:r>
              <a:rPr lang="en-US" dirty="0" smtClean="0"/>
              <a:t>Areas of high concentration</a:t>
            </a:r>
          </a:p>
          <a:p>
            <a:pPr lvl="1"/>
            <a:r>
              <a:rPr lang="en-US" dirty="0" smtClean="0"/>
              <a:t>Airport (highlighted)</a:t>
            </a:r>
          </a:p>
          <a:p>
            <a:pPr lvl="1"/>
            <a:r>
              <a:rPr lang="en-US" dirty="0" smtClean="0"/>
              <a:t>Large neighborhoods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434" y="2365375"/>
            <a:ext cx="4000131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iamond 12"/>
          <p:cNvSpPr/>
          <p:nvPr/>
        </p:nvSpPr>
        <p:spPr>
          <a:xfrm>
            <a:off x="7391400" y="4724400"/>
            <a:ext cx="914400" cy="9144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Cab sensor package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048544" y="3325019"/>
            <a:ext cx="2857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Individual sensor package</a:t>
            </a:r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237162" y="3463131"/>
            <a:ext cx="2857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“N-SMARTS: Networked Suite of Mobile Atmospheric Real-time Sensors” by </a:t>
            </a:r>
            <a:r>
              <a:rPr lang="en-US" dirty="0" err="1" smtClean="0"/>
              <a:t>Paulos</a:t>
            </a:r>
            <a:r>
              <a:rPr lang="en-US" dirty="0" smtClean="0"/>
              <a:t>, et. al.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Platform (sort of)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Cell phone ideal for environmental sensing</a:t>
            </a:r>
          </a:p>
          <a:p>
            <a:pPr lvl="1"/>
            <a:r>
              <a:rPr lang="en-US" dirty="0" smtClean="0"/>
              <a:t>Co-located with user</a:t>
            </a:r>
          </a:p>
          <a:p>
            <a:pPr lvl="1"/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Communication network</a:t>
            </a:r>
          </a:p>
          <a:p>
            <a:pPr lvl="1"/>
            <a:r>
              <a:rPr lang="en-US" dirty="0" smtClean="0"/>
              <a:t>Ubiquitous (and relatively low-cost)</a:t>
            </a:r>
          </a:p>
          <a:p>
            <a:r>
              <a:rPr lang="en-US" dirty="0" smtClean="0"/>
              <a:t>Problem areas</a:t>
            </a:r>
          </a:p>
          <a:p>
            <a:pPr lvl="1"/>
            <a:r>
              <a:rPr lang="en-US" dirty="0" smtClean="0"/>
              <a:t>Sensor calibration</a:t>
            </a:r>
          </a:p>
          <a:p>
            <a:pPr lvl="1"/>
            <a:r>
              <a:rPr lang="en-US" dirty="0" smtClean="0"/>
              <a:t>Storage practices (pocket, handbag)</a:t>
            </a:r>
          </a:p>
          <a:p>
            <a:pPr lvl="1"/>
            <a:r>
              <a:rPr lang="en-US" dirty="0" smtClean="0"/>
              <a:t>Power management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N-SMARTS and CommonSense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goals of N-SMARTS (Berkley) and CommonSense (Intel)</a:t>
            </a:r>
          </a:p>
          <a:p>
            <a:pPr lvl="1"/>
            <a:r>
              <a:rPr lang="en-US" dirty="0" smtClean="0"/>
              <a:t>Develop platform to understand challenges of mobile sensing platforms</a:t>
            </a:r>
          </a:p>
          <a:p>
            <a:pPr lvl="1"/>
            <a:r>
              <a:rPr lang="en-US" dirty="0" smtClean="0"/>
              <a:t>Does this information affect individual/group behavior?</a:t>
            </a:r>
          </a:p>
          <a:p>
            <a:pPr lvl="1"/>
            <a:r>
              <a:rPr lang="en-US" dirty="0" smtClean="0"/>
              <a:t>Scalable architecture</a:t>
            </a:r>
          </a:p>
          <a:p>
            <a:pPr lvl="1"/>
            <a:r>
              <a:rPr lang="en-US" dirty="0" smtClean="0"/>
              <a:t>Develop algorithms to promote accurate sensing despite typical user habits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N-SMARTS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cell phone signal strength to build coverage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N-SMARTS COTS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COTS Platform used for initial testing</a:t>
            </a:r>
          </a:p>
          <a:p>
            <a:pPr lvl="1"/>
            <a:r>
              <a:rPr lang="en-US" dirty="0" smtClean="0"/>
              <a:t>Lascar EL-USB-CO Carbon Monoxide data logger</a:t>
            </a:r>
          </a:p>
          <a:p>
            <a:pPr lvl="1"/>
            <a:r>
              <a:rPr lang="en-US" dirty="0" smtClean="0"/>
              <a:t>Garmin Qwest GPS</a:t>
            </a:r>
          </a:p>
          <a:p>
            <a:pPr lvl="1"/>
            <a:r>
              <a:rPr lang="en-US" dirty="0" smtClean="0"/>
              <a:t>NO2, SO2 or O3 data logger from BW Tech.</a:t>
            </a:r>
          </a:p>
          <a:p>
            <a:r>
              <a:rPr lang="en-US" dirty="0" smtClean="0"/>
              <a:t>Synchronized clocks</a:t>
            </a:r>
          </a:p>
          <a:p>
            <a:pPr lvl="1"/>
            <a:r>
              <a:rPr lang="en-US" dirty="0" smtClean="0"/>
              <a:t>Else data skew occurs</a:t>
            </a:r>
          </a:p>
          <a:p>
            <a:r>
              <a:rPr lang="en-US" dirty="0" smtClean="0"/>
              <a:t>Deployed in Ghana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36602"/>
            <a:ext cx="4038600" cy="2697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N-SMARTS Integrated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Integrate directly with phone</a:t>
            </a:r>
          </a:p>
          <a:p>
            <a:pPr lvl="1"/>
            <a:r>
              <a:rPr lang="en-US" dirty="0" smtClean="0"/>
              <a:t>CO and </a:t>
            </a:r>
            <a:r>
              <a:rPr lang="en-US" dirty="0" err="1" smtClean="0"/>
              <a:t>Nox</a:t>
            </a:r>
            <a:r>
              <a:rPr lang="en-US" dirty="0" smtClean="0"/>
              <a:t> sensors</a:t>
            </a:r>
          </a:p>
          <a:p>
            <a:pPr lvl="1"/>
            <a:r>
              <a:rPr lang="en-US" dirty="0" smtClean="0"/>
              <a:t>Temperature sensor (for calibration)</a:t>
            </a:r>
          </a:p>
          <a:p>
            <a:pPr lvl="1"/>
            <a:r>
              <a:rPr lang="en-US" dirty="0" smtClean="0"/>
              <a:t>Accelerometer for activity inference</a:t>
            </a:r>
          </a:p>
          <a:p>
            <a:pPr lvl="1"/>
            <a:r>
              <a:rPr lang="en-US" dirty="0" smtClean="0"/>
              <a:t>Bluetooth radio for communication w/phone</a:t>
            </a:r>
          </a:p>
          <a:p>
            <a:r>
              <a:rPr lang="en-US" dirty="0" smtClean="0"/>
              <a:t>On board A-GPS used for 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819138"/>
            <a:ext cx="4038600" cy="253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N-SMARTS Integrated Platform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Phones with MSM chips and Assisted-GPS</a:t>
            </a:r>
          </a:p>
          <a:p>
            <a:pPr lvl="1"/>
            <a:r>
              <a:rPr lang="en-US" dirty="0" smtClean="0"/>
              <a:t>Nokia N95</a:t>
            </a:r>
          </a:p>
          <a:p>
            <a:pPr lvl="1"/>
            <a:r>
              <a:rPr lang="en-US" dirty="0" smtClean="0"/>
              <a:t>Allows for fast cold starts, indoor location fixes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MEMS PM2.5</a:t>
            </a:r>
          </a:p>
          <a:p>
            <a:pPr lvl="1"/>
            <a:r>
              <a:rPr lang="en-US" dirty="0" smtClean="0"/>
              <a:t>Measures particle matter by depositing aerosol particles on a thin-film bulk acoustic resonator (FBAR) oscillation @ 1.6Ghz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CommonSense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“Common Sense: Mobile Environmental Sensing Platforms to Support Community Action and Citizen Science” by Aoki, et. al.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Definition: Participatory Urbanism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Participatory Urbanism </a:t>
            </a:r>
            <a:r>
              <a:rPr lang="en-US" sz="2400" dirty="0" smtClean="0"/>
              <a:t>is the open authoring, sharing, and remixing of new or existing urban technologies marked by, requiring, or </a:t>
            </a:r>
            <a:r>
              <a:rPr lang="en-US" sz="2400" u="sng" dirty="0" smtClean="0"/>
              <a:t>involving participation</a:t>
            </a:r>
            <a:r>
              <a:rPr lang="en-US" sz="2400" dirty="0" smtClean="0"/>
              <a:t>, especially affording the opportunity for individual citizen participation, sharing, and voice.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CommonSense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Deployment of N-SMARTS test boards on street sweepers in San Francisco</a:t>
            </a:r>
          </a:p>
          <a:p>
            <a:pPr lvl="1"/>
            <a:r>
              <a:rPr lang="en-US" dirty="0" smtClean="0"/>
              <a:t>City Technology Micro CF carbon monoxide sensor</a:t>
            </a:r>
          </a:p>
          <a:p>
            <a:pPr lvl="1"/>
            <a:r>
              <a:rPr lang="en-US" dirty="0" smtClean="0"/>
              <a:t>A MICS dual No2/Co2 Sensor</a:t>
            </a:r>
          </a:p>
          <a:p>
            <a:pPr lvl="1"/>
            <a:r>
              <a:rPr lang="en-US" dirty="0" smtClean="0"/>
              <a:t>An Analog </a:t>
            </a:r>
            <a:r>
              <a:rPr lang="en-US" dirty="0" smtClean="0"/>
              <a:t>D</a:t>
            </a:r>
            <a:r>
              <a:rPr lang="en-US" dirty="0" smtClean="0"/>
              <a:t>evices ADXL330 3-axis accelerometer</a:t>
            </a:r>
          </a:p>
          <a:p>
            <a:pPr lvl="1"/>
            <a:r>
              <a:rPr lang="en-US" dirty="0" smtClean="0"/>
              <a:t>National Semiconductor LM60 temperature sensor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69312"/>
            <a:ext cx="4038600" cy="303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Data transmitted via GSM text </a:t>
            </a:r>
            <a:r>
              <a:rPr lang="en-US" dirty="0" smtClean="0"/>
              <a:t>messages</a:t>
            </a:r>
          </a:p>
          <a:p>
            <a:endParaRPr lang="en-US" dirty="0" smtClean="0"/>
          </a:p>
          <a:p>
            <a:r>
              <a:rPr lang="en-US" dirty="0" smtClean="0"/>
              <a:t>Web-based visualization tools</a:t>
            </a:r>
          </a:p>
          <a:p>
            <a:endParaRPr lang="en-US" dirty="0" smtClean="0"/>
          </a:p>
          <a:p>
            <a:r>
              <a:rPr lang="en-US" dirty="0" smtClean="0"/>
              <a:t>Currently deployed handheld devices</a:t>
            </a:r>
          </a:p>
          <a:p>
            <a:endParaRPr lang="en-US" dirty="0" smtClean="0"/>
          </a:p>
          <a:p>
            <a:r>
              <a:rPr lang="en-US" dirty="0" err="1" smtClean="0">
                <a:hlinkClick r:id="rId2"/>
              </a:rPr>
              <a:t>Flickr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647156"/>
            <a:ext cx="2362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Areas of 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Automatic Calibration</a:t>
            </a:r>
          </a:p>
          <a:p>
            <a:pPr lvl="1"/>
            <a:r>
              <a:rPr lang="en-US" sz="2000" dirty="0" smtClean="0"/>
              <a:t>Gaussian process models suggest sensors in close proximity can be calibrated to one another or accurate references in the environment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Context Inference</a:t>
            </a:r>
          </a:p>
          <a:p>
            <a:pPr lvl="1"/>
            <a:r>
              <a:rPr lang="en-US" sz="2000" dirty="0" smtClean="0"/>
              <a:t>Inferring the context of the phone, obstructions, location, action, activity, etc.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Super Sampling</a:t>
            </a:r>
          </a:p>
          <a:p>
            <a:pPr lvl="1"/>
            <a:r>
              <a:rPr lang="en-US" sz="2000" dirty="0" smtClean="0"/>
              <a:t>Increase system precision in sensor rich environments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Social Impact</a:t>
            </a:r>
            <a:endParaRPr lang="en-US" sz="2000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2000" b="1" dirty="0" smtClean="0"/>
              <a:t>Our </a:t>
            </a:r>
            <a:r>
              <a:rPr lang="en-US" sz="2000" b="1" dirty="0" smtClean="0"/>
              <a:t>future mobile devices</a:t>
            </a:r>
            <a:r>
              <a:rPr lang="en-US" sz="2000" b="1" dirty="0" smtClean="0"/>
              <a:t>: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sz="2000" dirty="0" smtClean="0"/>
              <a:t>(</a:t>
            </a:r>
            <a:r>
              <a:rPr lang="en-US" sz="2000" dirty="0" smtClean="0"/>
              <a:t>1) that they will be equipped with more sensing and processing </a:t>
            </a:r>
            <a:r>
              <a:rPr lang="en-US" sz="2000" dirty="0" smtClean="0"/>
              <a:t>capabilities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sz="2000" dirty="0" smtClean="0"/>
              <a:t>(2</a:t>
            </a:r>
            <a:r>
              <a:rPr lang="en-US" sz="2000" dirty="0" smtClean="0"/>
              <a:t>) that they will also be driven by an architecture of participation and democracy that encourages users to add value to their tools and applications as they use </a:t>
            </a:r>
            <a:r>
              <a:rPr lang="en-US" sz="2000" dirty="0" smtClean="0"/>
              <a:t>them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sz="2000" dirty="0" smtClean="0">
              <a:hlinkClick r:id="rId2"/>
            </a:endParaRPr>
          </a:p>
          <a:p>
            <a:pPr marL="438912" lvl="1" indent="-320040" algn="ctr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www.youtube.com/watch?v=WCSYeoG3OSk</a:t>
            </a:r>
            <a:r>
              <a:rPr lang="en-US" sz="2000" dirty="0" smtClean="0"/>
              <a:t> @ 37:05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Citations, etc.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and Credits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Based largely on research by the “Urban Atmospheres” Team</a:t>
            </a:r>
          </a:p>
          <a:p>
            <a:pPr lvl="1"/>
            <a:r>
              <a:rPr lang="en-US" dirty="0" smtClean="0"/>
              <a:t>Eric </a:t>
            </a:r>
            <a:r>
              <a:rPr lang="en-US" dirty="0" err="1" smtClean="0"/>
              <a:t>Paulos</a:t>
            </a:r>
            <a:r>
              <a:rPr lang="en-US" dirty="0" smtClean="0"/>
              <a:t> (Intel Research Berkeley)</a:t>
            </a:r>
          </a:p>
          <a:p>
            <a:pPr lvl="1"/>
            <a:r>
              <a:rPr lang="en-US" dirty="0" smtClean="0"/>
              <a:t>Ian Smith (Intel Research Seattle)</a:t>
            </a:r>
          </a:p>
          <a:p>
            <a:pPr lvl="1"/>
            <a:r>
              <a:rPr lang="en-US" dirty="0" smtClean="0"/>
              <a:t>RJ </a:t>
            </a:r>
            <a:r>
              <a:rPr lang="en-US" dirty="0" err="1" smtClean="0"/>
              <a:t>Honicky</a:t>
            </a:r>
            <a:r>
              <a:rPr lang="en-US" dirty="0" smtClean="0"/>
              <a:t> (UC Berkeley) </a:t>
            </a:r>
          </a:p>
          <a:p>
            <a:pPr lvl="1"/>
            <a:r>
              <a:rPr lang="en-US" dirty="0" smtClean="0"/>
              <a:t>et al.</a:t>
            </a:r>
          </a:p>
          <a:p>
            <a:pPr lvl="1" algn="ctr">
              <a:buNone/>
            </a:pPr>
            <a:r>
              <a:rPr lang="en-US" sz="2000" dirty="0" smtClean="0">
                <a:hlinkClick r:id="rId2"/>
              </a:rPr>
              <a:t>http://www.urban-atmospheres.net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 algn="ctr">
              <a:buNone/>
            </a:pPr>
            <a:endParaRPr lang="en-US" sz="2000" dirty="0" smtClean="0"/>
          </a:p>
          <a:p>
            <a:pPr lvl="1" algn="ctr">
              <a:buNone/>
            </a:pPr>
            <a:r>
              <a:rPr lang="en-US" sz="2000" dirty="0" smtClean="0">
                <a:hlinkClick r:id="rId3"/>
              </a:rPr>
              <a:t>http://www.citris-uc.org/CRE-Feb14-2007</a:t>
            </a:r>
            <a:endParaRPr lang="en-US" sz="2000" dirty="0" smtClean="0"/>
          </a:p>
          <a:p>
            <a:pPr lvl="1" algn="ctr">
              <a:buNone/>
            </a:pPr>
            <a:endParaRPr lang="en-US" sz="2000" dirty="0" smtClean="0"/>
          </a:p>
          <a:p>
            <a:pPr lvl="1" algn="ctr">
              <a:buNone/>
            </a:pPr>
            <a:r>
              <a:rPr lang="en-US" sz="2000" dirty="0" smtClean="0">
                <a:hlinkClick r:id="rId4"/>
              </a:rPr>
              <a:t>http://www.youtube.com/watch?v=WCSYeoG3OSk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N-SMARTS: Networked Suite of Mobile Atmospheric Real-Time Sensors</a:t>
            </a:r>
            <a:r>
              <a:rPr lang="en-US" dirty="0" smtClean="0"/>
              <a:t> R.J. </a:t>
            </a:r>
            <a:r>
              <a:rPr lang="en-US" dirty="0" err="1" smtClean="0"/>
              <a:t>Honicky</a:t>
            </a:r>
            <a:r>
              <a:rPr lang="en-US" dirty="0" smtClean="0"/>
              <a:t>, Eric Brewer, Eric </a:t>
            </a:r>
            <a:r>
              <a:rPr lang="en-US" dirty="0" err="1" smtClean="0"/>
              <a:t>Paulos</a:t>
            </a:r>
            <a:r>
              <a:rPr lang="en-US" dirty="0" smtClean="0"/>
              <a:t>, Richard White, </a:t>
            </a:r>
            <a:r>
              <a:rPr lang="en-US" i="1" dirty="0" smtClean="0"/>
              <a:t>In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Networked Systems for Developing Regions 2008</a:t>
            </a:r>
            <a:r>
              <a:rPr lang="en-US" dirty="0" smtClean="0"/>
              <a:t>, a workshop of </a:t>
            </a:r>
            <a:r>
              <a:rPr lang="en-US" dirty="0" smtClean="0"/>
              <a:t>SIGCOMM</a:t>
            </a:r>
          </a:p>
          <a:p>
            <a:endParaRPr lang="en-US" dirty="0" smtClean="0"/>
          </a:p>
          <a:p>
            <a:r>
              <a:rPr lang="en-US" i="1" dirty="0" smtClean="0"/>
              <a:t>Sensing Atmosphere</a:t>
            </a:r>
            <a:r>
              <a:rPr lang="en-US" dirty="0" smtClean="0"/>
              <a:t> Eric </a:t>
            </a:r>
            <a:r>
              <a:rPr lang="en-US" dirty="0" err="1" smtClean="0"/>
              <a:t>Paulos</a:t>
            </a:r>
            <a:r>
              <a:rPr lang="en-US" dirty="0" smtClean="0"/>
              <a:t>, RJ </a:t>
            </a:r>
            <a:r>
              <a:rPr lang="en-US" dirty="0" err="1" smtClean="0"/>
              <a:t>Honicky</a:t>
            </a:r>
            <a:r>
              <a:rPr lang="en-US" dirty="0" smtClean="0"/>
              <a:t>, and Elizabeth Goodman, Workshop position paper for the Sensing on Everyday Mobile Phones in Support of Participatory Research at ACM </a:t>
            </a:r>
            <a:r>
              <a:rPr lang="en-US" dirty="0" err="1" smtClean="0"/>
              <a:t>SenSys</a:t>
            </a:r>
            <a:r>
              <a:rPr lang="en-US" dirty="0" smtClean="0"/>
              <a:t> 2008, November </a:t>
            </a:r>
            <a:r>
              <a:rPr lang="en-US" dirty="0" smtClean="0"/>
              <a:t>2007</a:t>
            </a:r>
          </a:p>
          <a:p>
            <a:endParaRPr lang="en-US" dirty="0" smtClean="0"/>
          </a:p>
          <a:p>
            <a:r>
              <a:rPr lang="en-US" dirty="0" smtClean="0"/>
              <a:t>P.M. Aoki, R.J. </a:t>
            </a:r>
            <a:r>
              <a:rPr lang="en-US" dirty="0" err="1" smtClean="0"/>
              <a:t>Honicky</a:t>
            </a:r>
            <a:r>
              <a:rPr lang="en-US" dirty="0" smtClean="0"/>
              <a:t>, A. Mainwaring, C. Myers, E. </a:t>
            </a:r>
            <a:r>
              <a:rPr lang="en-US" dirty="0" err="1" smtClean="0"/>
              <a:t>Paulos</a:t>
            </a:r>
            <a:r>
              <a:rPr lang="en-US" dirty="0" smtClean="0"/>
              <a:t>, S. Subramanian, and A. Woodruff. Common Sense: Mobile Environmental Sensing Platforms to Support Community Action and Citizen Science (demonstration).</a:t>
            </a:r>
            <a:r>
              <a:rPr lang="en-US" i="1" dirty="0" smtClean="0"/>
              <a:t> Adjunct Proceedings </a:t>
            </a:r>
            <a:r>
              <a:rPr lang="en-US" i="1" dirty="0" err="1" smtClean="0"/>
              <a:t>Ubicomp</a:t>
            </a:r>
            <a:r>
              <a:rPr lang="en-US" i="1" dirty="0" smtClean="0"/>
              <a:t> 2008,</a:t>
            </a:r>
            <a:r>
              <a:rPr lang="en-US" dirty="0" smtClean="0"/>
              <a:t> Sep. 2008, 59-60.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Projects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Urban Sensing</a:t>
            </a:r>
            <a:r>
              <a:rPr lang="en-US" dirty="0" smtClean="0"/>
              <a:t> (CENS / UCLA) </a:t>
            </a:r>
          </a:p>
          <a:p>
            <a:r>
              <a:rPr lang="en-US" dirty="0" err="1" smtClean="0">
                <a:hlinkClick r:id="rId3"/>
              </a:rPr>
              <a:t>SensorPlanet</a:t>
            </a:r>
            <a:r>
              <a:rPr lang="en-US" dirty="0" smtClean="0"/>
              <a:t> (Nokia)</a:t>
            </a:r>
          </a:p>
          <a:p>
            <a:r>
              <a:rPr lang="en-US" dirty="0" smtClean="0">
                <a:hlinkClick r:id="rId4"/>
              </a:rPr>
              <a:t>AIR</a:t>
            </a:r>
            <a:r>
              <a:rPr lang="en-US" dirty="0" smtClean="0"/>
              <a:t> (Preemptive Media) </a:t>
            </a:r>
          </a:p>
          <a:p>
            <a:r>
              <a:rPr lang="en-US" dirty="0" err="1" smtClean="0">
                <a:hlinkClick r:id="rId5"/>
              </a:rPr>
              <a:t>SenseWeb</a:t>
            </a:r>
            <a:r>
              <a:rPr lang="en-US" dirty="0" smtClean="0"/>
              <a:t> (Microsoft) </a:t>
            </a:r>
          </a:p>
          <a:p>
            <a:r>
              <a:rPr lang="en-US" dirty="0" smtClean="0">
                <a:hlinkClick r:id="rId6"/>
              </a:rPr>
              <a:t>The Urban Pollution Monitoring Project </a:t>
            </a:r>
            <a:r>
              <a:rPr lang="en-US" dirty="0" smtClean="0"/>
              <a:t>(Equator UK) 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CommonSense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(not) to focus 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to focus 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More than 50% of world’s the population lives in cities</a:t>
            </a:r>
          </a:p>
          <a:p>
            <a:endParaRPr lang="en-US" sz="2400" dirty="0" smtClean="0"/>
          </a:p>
          <a:p>
            <a:r>
              <a:rPr lang="en-US" sz="2400" dirty="0" smtClean="0"/>
              <a:t>Change how we interact with “ordinary” events and objects</a:t>
            </a:r>
          </a:p>
          <a:p>
            <a:endParaRPr lang="en-US" sz="2400" dirty="0" smtClean="0"/>
          </a:p>
          <a:p>
            <a:r>
              <a:rPr lang="en-US" sz="2400" dirty="0" smtClean="0"/>
              <a:t>Recast mobile devices as “networked mobile personal measurement instruments”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1905000" cy="1474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048000"/>
            <a:ext cx="1844386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419600"/>
            <a:ext cx="1981200" cy="11292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Taxonomy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Participatory Urbanism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Providing mobile toolkits for non-experts to become authors of new urban objects</a:t>
            </a:r>
          </a:p>
          <a:p>
            <a:pPr lvl="1"/>
            <a:r>
              <a:rPr lang="en-US" dirty="0" smtClean="0"/>
              <a:t>What is important to you?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Group needs based dialogue tools</a:t>
            </a:r>
          </a:p>
          <a:p>
            <a:pPr lvl="1"/>
            <a:r>
              <a:rPr lang="en-US" dirty="0" smtClean="0"/>
              <a:t>What is important to a group?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Empowering citizen to collect and share data</a:t>
            </a:r>
          </a:p>
          <a:p>
            <a:pPr lvl="1"/>
            <a:r>
              <a:rPr lang="en-US" dirty="0" smtClean="0"/>
              <a:t>What kind of data does everyone care about?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Legacy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7F7F7F"/>
      </a:accent2>
      <a:accent3>
        <a:srgbClr val="0000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19628</TotalTime>
  <Words>1264</Words>
  <Application>Microsoft Office PowerPoint</Application>
  <PresentationFormat>On-screen Show (4:3)</PresentationFormat>
  <Paragraphs>306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Module</vt:lpstr>
      <vt:lpstr>Participatory Urbanism</vt:lpstr>
      <vt:lpstr>Definition: Urban Computing</vt:lpstr>
      <vt:lpstr>Definition: Participatory Urbanism</vt:lpstr>
      <vt:lpstr>The Concept</vt:lpstr>
      <vt:lpstr>Areas (not) to focus on</vt:lpstr>
      <vt:lpstr>Areas to focus on</vt:lpstr>
      <vt:lpstr>Sensor Taxonomy</vt:lpstr>
      <vt:lpstr>Examples of Participatory Urbanism</vt:lpstr>
      <vt:lpstr>Project Legacy</vt:lpstr>
      <vt:lpstr>Jabberwocky</vt:lpstr>
      <vt:lpstr>Hullabaloo</vt:lpstr>
      <vt:lpstr>Jetsam</vt:lpstr>
      <vt:lpstr>Currently Deployed</vt:lpstr>
      <vt:lpstr>Demo</vt:lpstr>
      <vt:lpstr>Ergo</vt:lpstr>
      <vt:lpstr>Participatory Urbanism</vt:lpstr>
      <vt:lpstr>Motivation</vt:lpstr>
      <vt:lpstr>Deployment Strategy</vt:lpstr>
      <vt:lpstr>Accra, Ghana Field Study</vt:lpstr>
      <vt:lpstr>Accra, Ghana Field Study</vt:lpstr>
      <vt:lpstr>Sensors</vt:lpstr>
      <vt:lpstr>Hardware</vt:lpstr>
      <vt:lpstr>The Ideal Platform (sort of)</vt:lpstr>
      <vt:lpstr>N-SMARTS and CommonSense</vt:lpstr>
      <vt:lpstr>N-SMARTS</vt:lpstr>
      <vt:lpstr>N-SMARTS COTS Platform</vt:lpstr>
      <vt:lpstr>N-SMARTS Integrated Platform</vt:lpstr>
      <vt:lpstr>N-SMARTS Integrated Platform</vt:lpstr>
      <vt:lpstr>CommonSense</vt:lpstr>
      <vt:lpstr>CommonSense</vt:lpstr>
      <vt:lpstr>CommonSense</vt:lpstr>
      <vt:lpstr>Future Areas of Work</vt:lpstr>
      <vt:lpstr>In Closing</vt:lpstr>
      <vt:lpstr>Citations, etc.</vt:lpstr>
      <vt:lpstr>Citations and Credits</vt:lpstr>
      <vt:lpstr>Paper Citations</vt:lpstr>
      <vt:lpstr>Related Projects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Empirical Investigation of Software Reuse Benefits in a Large Telcom Product</dc:title>
  <dc:creator>sthompson</dc:creator>
  <cp:lastModifiedBy>sthompson</cp:lastModifiedBy>
  <cp:revision>403</cp:revision>
  <dcterms:created xsi:type="dcterms:W3CDTF">2009-03-18T23:08:14Z</dcterms:created>
  <dcterms:modified xsi:type="dcterms:W3CDTF">2010-02-17T03:03:36Z</dcterms:modified>
</cp:coreProperties>
</file>