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94" r:id="rId3"/>
    <p:sldId id="299" r:id="rId4"/>
    <p:sldId id="295" r:id="rId5"/>
    <p:sldId id="297" r:id="rId6"/>
    <p:sldId id="298" r:id="rId7"/>
    <p:sldId id="301" r:id="rId8"/>
    <p:sldId id="302" r:id="rId9"/>
    <p:sldId id="303" r:id="rId10"/>
    <p:sldId id="304" r:id="rId11"/>
    <p:sldId id="305" r:id="rId12"/>
    <p:sldId id="306" r:id="rId13"/>
    <p:sldId id="300" r:id="rId14"/>
    <p:sldId id="307" r:id="rId15"/>
    <p:sldId id="308" r:id="rId16"/>
    <p:sldId id="309" r:id="rId17"/>
    <p:sldId id="267" r:id="rId18"/>
    <p:sldId id="310" r:id="rId19"/>
    <p:sldId id="312" r:id="rId20"/>
    <p:sldId id="311" r:id="rId21"/>
    <p:sldId id="313" r:id="rId22"/>
    <p:sldId id="314" r:id="rId23"/>
    <p:sldId id="315" r:id="rId24"/>
    <p:sldId id="316" r:id="rId25"/>
    <p:sldId id="268" r:id="rId26"/>
    <p:sldId id="270" r:id="rId27"/>
    <p:sldId id="26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5" autoAdjust="0"/>
    <p:restoredTop sz="88900" autoAdjust="0"/>
  </p:normalViewPr>
  <p:slideViewPr>
    <p:cSldViewPr>
      <p:cViewPr varScale="1">
        <p:scale>
          <a:sx n="79" d="100"/>
          <a:sy n="79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90B5F-AE6C-4373-BCD9-E7E2586C0E82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FA3F7-3A18-40D3-97B5-A39F4572A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95D40-5405-48FD-9B05-CF212B086A84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979FAFA7-4747-40EE-9442-EE1DF41D6E5C}" type="datetimeFigureOut">
              <a:rPr lang="en-US" smtClean="0"/>
              <a:pPr/>
              <a:t>3/14/2010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78B35AF-2AFD-40EA-AF98-625794748F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living.kth.se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nterliving.kth.se/finaldeliv/interLiving-brochure-low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owlingalone.com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omenet.hcii.cs.cmu.ed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0848"/>
            <a:ext cx="8077200" cy="2511552"/>
          </a:xfrm>
        </p:spPr>
        <p:txBody>
          <a:bodyPr>
            <a:normAutofit/>
          </a:bodyPr>
          <a:lstStyle/>
          <a:p>
            <a:r>
              <a:rPr lang="en-US" dirty="0" smtClean="0"/>
              <a:t>Technology Probes:</a:t>
            </a:r>
            <a:br>
              <a:rPr lang="en-US" dirty="0" smtClean="0"/>
            </a:br>
            <a:r>
              <a:rPr lang="en-US" dirty="0" smtClean="0"/>
              <a:t>Inspiring Design for and with Families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38784"/>
            <a:ext cx="8077200" cy="509016"/>
          </a:xfrm>
        </p:spPr>
        <p:txBody>
          <a:bodyPr/>
          <a:lstStyle/>
          <a:p>
            <a:r>
              <a:rPr lang="en-US" dirty="0" smtClean="0"/>
              <a:t>Research </a:t>
            </a:r>
            <a:r>
              <a:rPr lang="en-US" dirty="0" smtClean="0"/>
              <a:t>Topic Analysis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4038600"/>
            <a:ext cx="9144000" cy="2286000"/>
          </a:xfrm>
          <a:prstGeom prst="rect">
            <a:avLst/>
          </a:prstGeom>
        </p:spPr>
        <p:txBody>
          <a:bodyPr vert="horz" lIns="118872" tIns="0" rIns="45720" bIns="0" rtlCol="0" anchor="b">
            <a:normAutofit fontScale="92500" lnSpcReduction="10000"/>
          </a:bodyPr>
          <a:lstStyle/>
          <a:p>
            <a:pPr algn="ctr">
              <a:buClr>
                <a:schemeClr val="accent1"/>
              </a:buClr>
              <a:buSzPct val="80000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Written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By: </a:t>
            </a:r>
            <a:endParaRPr lang="en-US" sz="2000" dirty="0" smtClean="0">
              <a:solidFill>
                <a:srgbClr val="FFFFFF"/>
              </a:solidFill>
            </a:endParaRPr>
          </a:p>
          <a:p>
            <a:pPr algn="ctr">
              <a:buClr>
                <a:schemeClr val="accent1"/>
              </a:buClr>
              <a:buSzPct val="80000"/>
              <a:defRPr/>
            </a:pPr>
            <a:r>
              <a:rPr lang="en-US" sz="2000" dirty="0" smtClean="0">
                <a:solidFill>
                  <a:srgbClr val="FFFFFF"/>
                </a:solidFill>
              </a:rPr>
              <a:t> Hilary </a:t>
            </a:r>
            <a:r>
              <a:rPr lang="en-US" sz="2000" dirty="0" smtClean="0">
                <a:solidFill>
                  <a:srgbClr val="FFFFFF"/>
                </a:solidFill>
              </a:rPr>
              <a:t>Hutchinson, </a:t>
            </a:r>
            <a:r>
              <a:rPr lang="en-US" sz="2000" dirty="0" smtClean="0">
                <a:solidFill>
                  <a:srgbClr val="FFFFFF"/>
                </a:solidFill>
              </a:rPr>
              <a:t>Wendy </a:t>
            </a:r>
            <a:r>
              <a:rPr lang="en-US" sz="2000" dirty="0" smtClean="0">
                <a:solidFill>
                  <a:srgbClr val="FFFFFF"/>
                </a:solidFill>
              </a:rPr>
              <a:t>Mackay, </a:t>
            </a:r>
            <a:r>
              <a:rPr lang="en-US" sz="2000" dirty="0" err="1" smtClean="0">
                <a:solidFill>
                  <a:srgbClr val="FFFFFF"/>
                </a:solidFill>
              </a:rPr>
              <a:t>Bosse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err="1" smtClean="0">
                <a:solidFill>
                  <a:srgbClr val="FFFFFF"/>
                </a:solidFill>
              </a:rPr>
              <a:t>Westerlund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ctr">
              <a:buClr>
                <a:schemeClr val="accent1"/>
              </a:buClr>
              <a:buSzPct val="80000"/>
            </a:pPr>
            <a:r>
              <a:rPr lang="en-US" sz="2000" dirty="0" smtClean="0"/>
              <a:t> </a:t>
            </a:r>
            <a:r>
              <a:rPr lang="en-US" sz="2000" dirty="0" smtClean="0"/>
              <a:t>April</a:t>
            </a:r>
            <a:r>
              <a:rPr lang="en-US" sz="2000" dirty="0" smtClean="0"/>
              <a:t> 2003</a:t>
            </a:r>
            <a:endParaRPr lang="en-US" sz="2000" dirty="0" smtClean="0"/>
          </a:p>
          <a:p>
            <a:pPr lvl="0" algn="ctr">
              <a:buClr>
                <a:schemeClr val="accent1"/>
              </a:buClr>
              <a:buSzPct val="80000"/>
            </a:pPr>
            <a:endParaRPr lang="en-US" sz="2000" baseline="0" dirty="0" smtClean="0">
              <a:solidFill>
                <a:srgbClr val="FFFFFF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Presented By: Matt Catron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EEL6788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Spring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</a:t>
            </a: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University of Central Florida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must work (in a real world setting)</a:t>
            </a:r>
          </a:p>
          <a:p>
            <a:r>
              <a:rPr lang="en-US" dirty="0" smtClean="0"/>
              <a:t>Although it may be a rapidly prototyped device, it is more than just a demonstration</a:t>
            </a:r>
          </a:p>
          <a:p>
            <a:r>
              <a:rPr lang="en-US" dirty="0" smtClean="0"/>
              <a:t>Minor details are important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Flexibility and adaptability are important</a:t>
            </a:r>
          </a:p>
          <a:p>
            <a:r>
              <a:rPr lang="en-US" dirty="0" smtClean="0"/>
              <a:t>Allow users to come up with their own uses after a period of time</a:t>
            </a:r>
          </a:p>
          <a:p>
            <a:r>
              <a:rPr lang="en-US" dirty="0" smtClean="0"/>
              <a:t>Probes must be open-ended, allowing users to freely decide how best to use them</a:t>
            </a:r>
          </a:p>
          <a:p>
            <a:r>
              <a:rPr lang="en-US" dirty="0" smtClean="0"/>
              <a:t>Future ideas can incorporate these findings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 probe is different from a product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438400"/>
          <a:ext cx="76962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Prototype</a:t>
                      </a:r>
                      <a:endParaRPr lang="en-US" dirty="0"/>
                    </a:p>
                  </a:txBody>
                  <a:tcPr/>
                </a:tc>
              </a:tr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Functionality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Simpler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More complex</a:t>
                      </a:r>
                      <a:endParaRPr lang="en-US" i="1" dirty="0"/>
                    </a:p>
                  </a:txBody>
                  <a:tcPr/>
                </a:tc>
              </a:tr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Flexibility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Open-ended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More focused</a:t>
                      </a:r>
                      <a:endParaRPr lang="en-US" i="1" dirty="0"/>
                    </a:p>
                  </a:txBody>
                  <a:tcPr/>
                </a:tc>
              </a:tr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Usability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Not</a:t>
                      </a:r>
                      <a:r>
                        <a:rPr lang="en-US" i="1" baseline="0" dirty="0" smtClean="0"/>
                        <a:t> so important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Primary concern</a:t>
                      </a:r>
                      <a:endParaRPr lang="en-US" i="1" dirty="0"/>
                    </a:p>
                  </a:txBody>
                  <a:tcPr/>
                </a:tc>
              </a:tr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Logging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A primary</a:t>
                      </a:r>
                      <a:r>
                        <a:rPr lang="en-US" i="1" baseline="0" dirty="0" smtClean="0"/>
                        <a:t> goal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Maybe,</a:t>
                      </a:r>
                      <a:r>
                        <a:rPr lang="en-US" i="1" baseline="0" dirty="0" smtClean="0"/>
                        <a:t> but secondary</a:t>
                      </a:r>
                      <a:endParaRPr lang="en-US" i="1" dirty="0"/>
                    </a:p>
                  </a:txBody>
                  <a:tcPr/>
                </a:tc>
              </a:tr>
              <a:tr h="4927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Design Phase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Appear</a:t>
                      </a:r>
                      <a:r>
                        <a:rPr lang="en-US" i="1" baseline="0" dirty="0" smtClean="0"/>
                        <a:t> Early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Appear</a:t>
                      </a:r>
                      <a:r>
                        <a:rPr lang="en-US" i="1" baseline="0" dirty="0" smtClean="0"/>
                        <a:t> Later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interLiving</a:t>
            </a:r>
            <a:r>
              <a:rPr lang="en-US" dirty="0" smtClean="0"/>
              <a:t>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goal is to experiment with different design methodologies</a:t>
            </a:r>
          </a:p>
          <a:p>
            <a:r>
              <a:rPr lang="en-US" dirty="0" smtClean="0"/>
              <a:t>Particularly with families and individuals within a family</a:t>
            </a:r>
          </a:p>
          <a:p>
            <a:pPr>
              <a:buNone/>
            </a:pP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interliving.kth.se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http://interliving.kth.se/finaldeliv/interLiving-brochure-low.pdf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messageProbe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post-its in a </a:t>
            </a:r>
            <a:r>
              <a:rPr lang="en-US" dirty="0" err="1" smtClean="0"/>
              <a:t>zoomable</a:t>
            </a:r>
            <a:r>
              <a:rPr lang="en-US" dirty="0" smtClean="0"/>
              <a:t> space</a:t>
            </a:r>
          </a:p>
          <a:p>
            <a:r>
              <a:rPr lang="en-US" dirty="0" smtClean="0"/>
              <a:t>Multiple users can access it at the same time from different places</a:t>
            </a:r>
          </a:p>
          <a:p>
            <a:r>
              <a:rPr lang="en-US" dirty="0" smtClean="0"/>
              <a:t>Contains just an LCD tablet and pen</a:t>
            </a:r>
          </a:p>
          <a:p>
            <a:r>
              <a:rPr lang="en-US" dirty="0" smtClean="0"/>
              <a:t>Limited to just a few family members</a:t>
            </a:r>
          </a:p>
          <a:p>
            <a:r>
              <a:rPr lang="en-US" dirty="0" smtClean="0"/>
              <a:t>Interface was a minimal as possible, to most closely relat</a:t>
            </a:r>
            <a:r>
              <a:rPr lang="en-US" dirty="0" smtClean="0"/>
              <a:t>e to pen and paper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messageProbe</a:t>
            </a:r>
            <a:endParaRPr lang="en-US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472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352800"/>
            <a:ext cx="3048000" cy="311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048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messageProbe</a:t>
            </a:r>
            <a:endParaRPr lang="en-US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4724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352800"/>
            <a:ext cx="3048000" cy="311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04800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Deployed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USA Family</a:t>
            </a:r>
          </a:p>
          <a:p>
            <a:pPr lvl="1"/>
            <a:r>
              <a:rPr lang="en-US" dirty="0" smtClean="0"/>
              <a:t>Father was the only one who regularly used it</a:t>
            </a:r>
          </a:p>
          <a:p>
            <a:pPr lvl="1"/>
            <a:r>
              <a:rPr lang="en-US" dirty="0" smtClean="0"/>
              <a:t>Mother preferred to just use the phone</a:t>
            </a:r>
          </a:p>
          <a:p>
            <a:pPr lvl="1"/>
            <a:r>
              <a:rPr lang="en-US" dirty="0" smtClean="0"/>
              <a:t>Kids were too busy to check it</a:t>
            </a:r>
          </a:p>
          <a:p>
            <a:pPr lvl="1"/>
            <a:r>
              <a:rPr lang="en-US" dirty="0" smtClean="0"/>
              <a:t>Grandfather would write on pen and paper 1</a:t>
            </a:r>
            <a:r>
              <a:rPr lang="en-US" baseline="30000" dirty="0" smtClean="0"/>
              <a:t>st</a:t>
            </a:r>
            <a:r>
              <a:rPr lang="en-US" dirty="0" smtClean="0"/>
              <a:t> because there was no delete function</a:t>
            </a:r>
            <a:endParaRPr lang="en-US" dirty="0" smtClean="0"/>
          </a:p>
          <a:p>
            <a:r>
              <a:rPr lang="en-US" dirty="0" smtClean="0"/>
              <a:t>Swedish Families (2)</a:t>
            </a:r>
          </a:p>
          <a:p>
            <a:pPr lvl="1"/>
            <a:r>
              <a:rPr lang="en-US" dirty="0" smtClean="0"/>
              <a:t>Woman tended to make use of this much more than men</a:t>
            </a:r>
          </a:p>
          <a:p>
            <a:pPr lvl="1"/>
            <a:r>
              <a:rPr lang="en-US" dirty="0" smtClean="0"/>
              <a:t>Kids </a:t>
            </a:r>
            <a:r>
              <a:rPr lang="en-US" dirty="0" smtClean="0"/>
              <a:t>p</a:t>
            </a:r>
            <a:r>
              <a:rPr lang="en-US" dirty="0" smtClean="0"/>
              <a:t>layed games such as connect-the-dots</a:t>
            </a:r>
            <a:endParaRPr lang="en-US" dirty="0" smtClean="0"/>
          </a:p>
          <a:p>
            <a:r>
              <a:rPr lang="en-US" dirty="0" smtClean="0"/>
              <a:t>All families suggested a visual or audio cue when new post-its become available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messageProbe</a:t>
            </a:r>
            <a:r>
              <a:rPr lang="en-US" dirty="0" smtClean="0"/>
              <a:t>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Helpful in revealing communication patterns and technology needs/desires</a:t>
            </a:r>
          </a:p>
          <a:p>
            <a:r>
              <a:rPr lang="en-US" dirty="0" smtClean="0"/>
              <a:t>Many messages involved thing like coordinating to run errands and get stuff done.  </a:t>
            </a:r>
            <a:r>
              <a:rPr lang="en-US" dirty="0" smtClean="0"/>
              <a:t>Possibility for future research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Monitor with a camera and remote</a:t>
            </a:r>
          </a:p>
          <a:p>
            <a:r>
              <a:rPr lang="en-US" dirty="0" smtClean="0"/>
              <a:t>Pictures can be taken and viewed across the network</a:t>
            </a:r>
          </a:p>
          <a:p>
            <a:r>
              <a:rPr lang="en-US" dirty="0" smtClean="0"/>
              <a:t>Remote can be used to browse images</a:t>
            </a:r>
          </a:p>
          <a:p>
            <a:r>
              <a:rPr lang="en-US" dirty="0" smtClean="0"/>
              <a:t>Pictures ‘fade’ over time and eventually disappear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videoProbe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Inspiration for this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410200" cy="4625609"/>
          </a:xfrm>
        </p:spPr>
        <p:txBody>
          <a:bodyPr/>
          <a:lstStyle/>
          <a:p>
            <a:r>
              <a:rPr lang="en-US" dirty="0" smtClean="0"/>
              <a:t>“Bowling Alone” – Robert Putnam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echnology has lead us to a loss of “social capital”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 descr="bookcov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2133600"/>
            <a:ext cx="2082800" cy="3175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3962400"/>
          <a:ext cx="4876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0960"/>
                <a:gridCol w="22758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Change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Last 25 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Attending Club</a:t>
                      </a:r>
                      <a:r>
                        <a:rPr lang="en-US" baseline="0" dirty="0" smtClean="0"/>
                        <a:t> Meetings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58% drop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r>
                        <a:rPr lang="en-US" baseline="0" dirty="0" smtClean="0"/>
                        <a:t> Dinners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43%</a:t>
                      </a:r>
                      <a:r>
                        <a:rPr lang="en-US" baseline="0" dirty="0" smtClean="0"/>
                        <a:t> drop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Having</a:t>
                      </a:r>
                      <a:r>
                        <a:rPr lang="en-US" baseline="0" dirty="0" smtClean="0"/>
                        <a:t> Friends Over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35% drop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5867400" y="5410200"/>
            <a:ext cx="2743200" cy="53340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r>
              <a:rPr lang="en-US" dirty="0" smtClean="0">
                <a:hlinkClick r:id="rId4"/>
              </a:rPr>
              <a:t>www.bowlingalone.com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videoProbe</a:t>
            </a:r>
            <a:endParaRPr lang="en-US" dirty="0"/>
          </a:p>
        </p:txBody>
      </p:sp>
      <p:pic>
        <p:nvPicPr>
          <p:cNvPr id="829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33600"/>
            <a:ext cx="387990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191000"/>
            <a:ext cx="268827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2971800"/>
            <a:ext cx="22574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1828800"/>
            <a:ext cx="24098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not real-time video?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video is tough to implement in a home application (2003)</a:t>
            </a:r>
          </a:p>
          <a:p>
            <a:r>
              <a:rPr lang="en-US" dirty="0" smtClean="0"/>
              <a:t>Still images support both synchronous and asynchronous communication</a:t>
            </a:r>
          </a:p>
          <a:p>
            <a:r>
              <a:rPr lang="en-US" dirty="0" smtClean="0"/>
              <a:t>This also requires family members to </a:t>
            </a:r>
            <a:r>
              <a:rPr lang="en-US" i="1" dirty="0" smtClean="0"/>
              <a:t>interact</a:t>
            </a:r>
            <a:r>
              <a:rPr lang="en-US" dirty="0" smtClean="0"/>
              <a:t> with the probe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Being Deployed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French Families (2)</a:t>
            </a:r>
          </a:p>
          <a:p>
            <a:pPr lvl="1"/>
            <a:r>
              <a:rPr lang="en-US" dirty="0" smtClean="0"/>
              <a:t>Mostly used to make a funny face and send the picture</a:t>
            </a:r>
          </a:p>
          <a:p>
            <a:pPr lvl="1"/>
            <a:r>
              <a:rPr lang="en-US" dirty="0" smtClean="0"/>
              <a:t>Sometimes they would take pictures of hand written messages to send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messageProbe</a:t>
            </a:r>
            <a:r>
              <a:rPr lang="en-US" dirty="0" smtClean="0"/>
              <a:t> and </a:t>
            </a:r>
            <a:r>
              <a:rPr lang="en-US" dirty="0" err="1" smtClean="0"/>
              <a:t>videoProbe</a:t>
            </a:r>
            <a:r>
              <a:rPr lang="en-US" dirty="0" smtClean="0"/>
              <a:t> helped indentify two areas for further study:</a:t>
            </a:r>
          </a:p>
          <a:p>
            <a:pPr lvl="1"/>
            <a:r>
              <a:rPr lang="en-US" dirty="0" smtClean="0"/>
              <a:t>Family coordination:</a:t>
            </a:r>
          </a:p>
          <a:p>
            <a:pPr lvl="2"/>
            <a:r>
              <a:rPr lang="en-US" dirty="0" smtClean="0"/>
              <a:t>Study participants had ideas for this, </a:t>
            </a:r>
            <a:r>
              <a:rPr lang="en-US" dirty="0" smtClean="0"/>
              <a:t>i</a:t>
            </a:r>
            <a:r>
              <a:rPr lang="en-US" dirty="0" smtClean="0"/>
              <a:t>ncluding:</a:t>
            </a:r>
          </a:p>
          <a:p>
            <a:pPr lvl="3"/>
            <a:r>
              <a:rPr lang="en-US" dirty="0" smtClean="0"/>
              <a:t>Shared calendars embedded into the fridge and on </a:t>
            </a:r>
            <a:r>
              <a:rPr lang="en-US" dirty="0" err="1" smtClean="0"/>
              <a:t>cellphones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Voice activated key chains to display schedule</a:t>
            </a:r>
          </a:p>
          <a:p>
            <a:pPr lvl="1"/>
            <a:r>
              <a:rPr lang="en-US" dirty="0" smtClean="0"/>
              <a:t>Playful interaction</a:t>
            </a:r>
          </a:p>
          <a:p>
            <a:pPr lvl="2"/>
            <a:r>
              <a:rPr lang="en-US" dirty="0" smtClean="0"/>
              <a:t>Future prototypes should continue to encourage this type of behavior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probes are a promising design tool</a:t>
            </a:r>
          </a:p>
          <a:p>
            <a:pPr lvl="1"/>
            <a:r>
              <a:rPr lang="en-US" dirty="0" smtClean="0"/>
              <a:t>Help to reveal practical needs and playful desires</a:t>
            </a:r>
          </a:p>
          <a:p>
            <a:pPr lvl="1"/>
            <a:r>
              <a:rPr lang="en-US" dirty="0" smtClean="0"/>
              <a:t>Provided real-life use scenarios</a:t>
            </a:r>
          </a:p>
          <a:p>
            <a:pPr lvl="1"/>
            <a:r>
              <a:rPr lang="en-US" dirty="0" smtClean="0"/>
              <a:t>Introduced families to new types of technologies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“Technology Probe” is a great way to identify a need</a:t>
            </a:r>
          </a:p>
          <a:p>
            <a:r>
              <a:rPr lang="en-US" dirty="0" smtClean="0"/>
              <a:t> Also, provides great ideas for fulfilling that need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Outdated research examples.  Technology has been revolutionized several times in the last 7 years.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Suggestions for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Encourage the use of this in industry in addition to in research and in academia</a:t>
            </a:r>
          </a:p>
          <a:p>
            <a:r>
              <a:rPr lang="en-US" dirty="0" smtClean="0"/>
              <a:t>Use of current technologies can be just as beneficial as developing new technologies.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Inspiration for this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153400" cy="4625609"/>
          </a:xfrm>
        </p:spPr>
        <p:txBody>
          <a:bodyPr/>
          <a:lstStyle/>
          <a:p>
            <a:r>
              <a:rPr lang="en-US" dirty="0" err="1" smtClean="0"/>
              <a:t>HomeNet</a:t>
            </a:r>
            <a:r>
              <a:rPr lang="en-US" dirty="0" smtClean="0"/>
              <a:t> </a:t>
            </a:r>
            <a:r>
              <a:rPr lang="en-US" dirty="0" smtClean="0"/>
              <a:t>Study (Carnegie Mellon)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echnology isolates family and friends</a:t>
            </a:r>
          </a:p>
          <a:p>
            <a:pPr lvl="1"/>
            <a:r>
              <a:rPr lang="en-US" dirty="0" smtClean="0"/>
              <a:t>Has</a:t>
            </a:r>
            <a:r>
              <a:rPr lang="en-US" dirty="0" smtClean="0"/>
              <a:t> also increased daily stress levels</a:t>
            </a:r>
          </a:p>
          <a:p>
            <a:pPr lvl="1"/>
            <a:r>
              <a:rPr lang="en-US" dirty="0" smtClean="0"/>
              <a:t>Can be positive when used for </a:t>
            </a:r>
            <a:r>
              <a:rPr lang="en-US" i="1" dirty="0" smtClean="0"/>
              <a:t>communication</a:t>
            </a:r>
            <a:r>
              <a:rPr lang="en-US" dirty="0" smtClean="0"/>
              <a:t> with family and friends </a:t>
            </a:r>
            <a:endParaRPr lang="en-US" i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4953000" y="3886200"/>
            <a:ext cx="3252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http://homenet.hcii.cs.cmu.edu/</a:t>
            </a:r>
            <a:endParaRPr lang="en-US" dirty="0"/>
          </a:p>
        </p:txBody>
      </p:sp>
      <p:pic>
        <p:nvPicPr>
          <p:cNvPr id="8" name="Picture 7" descr="faceboo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81200" y="4495800"/>
            <a:ext cx="5114925" cy="18573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276600" y="5867400"/>
            <a:ext cx="2755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/>
              </a:rPr>
              <a:t>http</a:t>
            </a:r>
            <a:r>
              <a:rPr lang="en-US" dirty="0" smtClean="0">
                <a:hlinkClick r:id="rId5"/>
              </a:rPr>
              <a:t>://www.facebook.com/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Conflicting information presents the question: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“What is the value of computer technology as it permeates our lives???”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5029200"/>
            <a:ext cx="754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It is important to study how technology can be used to support </a:t>
            </a:r>
            <a:r>
              <a:rPr lang="en-US" sz="2400" i="1" dirty="0" smtClean="0"/>
              <a:t>communication </a:t>
            </a:r>
            <a:r>
              <a:rPr lang="en-US" sz="2400" dirty="0" smtClean="0"/>
              <a:t>in everyday life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of this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“Design and understand the potential for new technologies that support communication amongst diverse, distributed, multi-generational families ”</a:t>
            </a:r>
          </a:p>
          <a:p>
            <a:r>
              <a:rPr lang="en-US" dirty="0" smtClean="0"/>
              <a:t>This research is part of the </a:t>
            </a:r>
            <a:r>
              <a:rPr lang="en-US" i="1" dirty="0" err="1" smtClean="0"/>
              <a:t>interLiving</a:t>
            </a:r>
            <a:r>
              <a:rPr lang="en-US" dirty="0" smtClean="0"/>
              <a:t> project</a:t>
            </a:r>
          </a:p>
          <a:p>
            <a:r>
              <a:rPr lang="en-US" dirty="0" smtClean="0"/>
              <a:t>Design and deploy 2 technologies, </a:t>
            </a:r>
            <a:r>
              <a:rPr lang="en-US" i="1" dirty="0" err="1" smtClean="0"/>
              <a:t>messageProbe</a:t>
            </a:r>
            <a:r>
              <a:rPr lang="en-US" dirty="0" smtClean="0"/>
              <a:t> and </a:t>
            </a:r>
            <a:r>
              <a:rPr lang="en-US" i="1" dirty="0" err="1" smtClean="0"/>
              <a:t>videoProbe</a:t>
            </a:r>
            <a:endParaRPr lang="en-US" i="1" dirty="0" smtClean="0"/>
          </a:p>
          <a:p>
            <a:r>
              <a:rPr lang="en-US" dirty="0" smtClean="0"/>
              <a:t>Studies include families from US, Sweden, and France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design strategy which allows family members to be key participants in the design</a:t>
            </a:r>
          </a:p>
          <a:p>
            <a:r>
              <a:rPr lang="en-US" dirty="0" smtClean="0"/>
              <a:t>Typical Approach: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Interview Families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Create a design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Test and see what they liked / disliked</a:t>
            </a:r>
          </a:p>
          <a:p>
            <a:r>
              <a:rPr lang="en-US" dirty="0" smtClean="0"/>
              <a:t>At the same time, family participants cannot become the designers themselves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5867400"/>
            <a:ext cx="7543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solution is to use “technology probes”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smtClean="0"/>
              <a:t>T</a:t>
            </a:r>
            <a:r>
              <a:rPr lang="en-US" dirty="0" smtClean="0"/>
              <a:t>echnology Probes?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Probe – “An instrument to find out about the unknown”</a:t>
            </a:r>
          </a:p>
          <a:p>
            <a:r>
              <a:rPr lang="en-US" dirty="0" smtClean="0"/>
              <a:t>Technologies which are “simple, flexible, and </a:t>
            </a:r>
            <a:r>
              <a:rPr lang="en-US" dirty="0" err="1" smtClean="0"/>
              <a:t>adaptible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Used for co-designing technologies along with users</a:t>
            </a:r>
          </a:p>
          <a:p>
            <a:r>
              <a:rPr lang="en-US" dirty="0" smtClean="0"/>
              <a:t>This is a multidisciplinary area of study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Disciplines Involved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09800"/>
          <a:ext cx="6096000" cy="363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4114800"/>
              </a:tblGrid>
              <a:tr h="84709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Discipline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Why</a:t>
                      </a:r>
                      <a:r>
                        <a:rPr lang="en-US" sz="2200" baseline="0" dirty="0" smtClean="0"/>
                        <a:t> its needed</a:t>
                      </a:r>
                      <a:endParaRPr lang="en-US" sz="2200" dirty="0"/>
                    </a:p>
                  </a:txBody>
                  <a:tcPr/>
                </a:tc>
              </a:tr>
              <a:tr h="84709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Social Science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“Understanding the needs and desires of users in a real-world setting”</a:t>
                      </a:r>
                      <a:endParaRPr lang="en-US" sz="2200" dirty="0"/>
                    </a:p>
                  </a:txBody>
                  <a:tcPr/>
                </a:tc>
              </a:tr>
              <a:tr h="84709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Engineering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“Field testing the technology”</a:t>
                      </a:r>
                      <a:endParaRPr lang="en-US" sz="2200" dirty="0"/>
                    </a:p>
                  </a:txBody>
                  <a:tcPr/>
                </a:tc>
              </a:tr>
              <a:tr h="84709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Design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“Inspiring</a:t>
                      </a:r>
                      <a:r>
                        <a:rPr lang="en-US" sz="2200" baseline="0" dirty="0" smtClean="0"/>
                        <a:t> users and researchers to think about new technologies”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collected is not ‘</a:t>
            </a:r>
            <a:r>
              <a:rPr lang="en-US" dirty="0" err="1" smtClean="0"/>
              <a:t>unbaised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The technology probe should and will interact with the users’ behavior</a:t>
            </a:r>
          </a:p>
          <a:p>
            <a:r>
              <a:rPr lang="en-US" dirty="0" smtClean="0"/>
              <a:t>Also, the users interpretation of the technology over time is important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4106</TotalTime>
  <Words>957</Words>
  <Application>Microsoft Office PowerPoint</Application>
  <PresentationFormat>On-screen Show (4:3)</PresentationFormat>
  <Paragraphs>247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Technology Probes: Inspiring Design for and with Families</vt:lpstr>
      <vt:lpstr>Inspiration for this Research</vt:lpstr>
      <vt:lpstr>Inspiration for this Research</vt:lpstr>
      <vt:lpstr>What does this mean?</vt:lpstr>
      <vt:lpstr>Goals of this research</vt:lpstr>
      <vt:lpstr>Challenges</vt:lpstr>
      <vt:lpstr>What are Technology Probes?</vt:lpstr>
      <vt:lpstr>Disciplines Involved</vt:lpstr>
      <vt:lpstr>Social Science</vt:lpstr>
      <vt:lpstr>Engineering</vt:lpstr>
      <vt:lpstr>Design</vt:lpstr>
      <vt:lpstr>How a probe is different from a product</vt:lpstr>
      <vt:lpstr>interLiving Project</vt:lpstr>
      <vt:lpstr>messageProbe</vt:lpstr>
      <vt:lpstr>messageProbe</vt:lpstr>
      <vt:lpstr>messageProbe</vt:lpstr>
      <vt:lpstr>Being Deployed</vt:lpstr>
      <vt:lpstr>messageProbe Conclusions</vt:lpstr>
      <vt:lpstr>videoProbe</vt:lpstr>
      <vt:lpstr>videoProbe</vt:lpstr>
      <vt:lpstr>Why not real-time video?</vt:lpstr>
      <vt:lpstr>Being Deployed</vt:lpstr>
      <vt:lpstr>Future Work</vt:lpstr>
      <vt:lpstr>Conclusions</vt:lpstr>
      <vt:lpstr>Pros and Cons</vt:lpstr>
      <vt:lpstr>Suggestions for Improvement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Agile Software Development Methodologies</dc:title>
  <dc:creator>Phat2TheMatt</dc:creator>
  <cp:lastModifiedBy>XP User</cp:lastModifiedBy>
  <cp:revision>121</cp:revision>
  <dcterms:created xsi:type="dcterms:W3CDTF">2009-03-15T23:43:50Z</dcterms:created>
  <dcterms:modified xsi:type="dcterms:W3CDTF">2010-03-15T02:17:24Z</dcterms:modified>
</cp:coreProperties>
</file>