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8/30/2013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checkFines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payFines</a:t>
            </a:r>
            <a:r>
              <a:rPr lang="en-US" dirty="0" smtClean="0"/>
              <a:t>()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also contain information regarding the relationship between them</a:t>
            </a:r>
          </a:p>
          <a:p>
            <a:pPr lvl="1"/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Generalization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[1…*]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Role Names: Students learn from Professors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4126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learns from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Aggregation: “has a” association. Each part exists outside of the whole</a:t>
            </a:r>
          </a:p>
          <a:p>
            <a:pPr lvl="2"/>
            <a:r>
              <a:rPr lang="en-US" dirty="0" smtClean="0"/>
              <a:t>Shown by using an empty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4876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Engine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638800" y="3657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>
            <a:off x="5257800" y="4038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638800" y="5181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5257800" y="4800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5943600" y="3505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Decision 16"/>
          <p:cNvSpPr/>
          <p:nvPr/>
        </p:nvSpPr>
        <p:spPr>
          <a:xfrm>
            <a:off x="5943600" y="5029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Composition: demonstrates strong ownership, the part cannot exist without the whole and vice versa</a:t>
            </a:r>
          </a:p>
          <a:p>
            <a:pPr lvl="2"/>
            <a:r>
              <a:rPr lang="en-US" dirty="0" smtClean="0"/>
              <a:t>Shown by using a filled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43434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35814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5334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>
            <a:off x="3581400" y="39624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581400" y="52578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 rot="5400000">
            <a:off x="3728357" y="3967843"/>
            <a:ext cx="457200" cy="293914"/>
          </a:xfrm>
          <a:prstGeom prst="flowChartDecision">
            <a:avLst/>
          </a:prstGeom>
          <a:solidFill>
            <a:schemeClr val="tx1"/>
          </a:solidFill>
          <a:ln w="412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62400" y="56388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Decision 17"/>
          <p:cNvSpPr/>
          <p:nvPr/>
        </p:nvSpPr>
        <p:spPr>
          <a:xfrm rot="5400000">
            <a:off x="3728357" y="4958443"/>
            <a:ext cx="457200" cy="293914"/>
          </a:xfrm>
          <a:prstGeom prst="flowChartDecision">
            <a:avLst/>
          </a:prstGeom>
          <a:solidFill>
            <a:schemeClr val="tx1"/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 relationship: </a:t>
            </a:r>
          </a:p>
          <a:p>
            <a:pPr lvl="1"/>
            <a:r>
              <a:rPr lang="en-US" dirty="0" smtClean="0"/>
              <a:t>Is a semantic relationship between classes because the functionality of one depends on the other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2362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Calendar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addEvent</a:t>
            </a:r>
            <a:r>
              <a:rPr lang="en-US" dirty="0" smtClean="0"/>
              <a:t>(p: Party)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38800" y="4114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886200"/>
            <a:ext cx="2362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Kia Manoochehri</a:t>
            </a:r>
          </a:p>
          <a:p>
            <a:pPr lvl="1"/>
            <a:r>
              <a:rPr lang="en-US" dirty="0" smtClean="0">
                <a:hlinkClick r:id="rId2"/>
              </a:rPr>
              <a:t>kiam@knights.ucf.edu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Office Hours: 1:30-3:30 Tuesday / Thursday</a:t>
            </a:r>
          </a:p>
          <a:p>
            <a:pPr lvl="1"/>
            <a:r>
              <a:rPr lang="en-US" dirty="0" smtClean="0"/>
              <a:t>HEC 308 (The Cave)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#2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Generalization: connection between a subclass and a </a:t>
            </a:r>
            <a:r>
              <a:rPr lang="en-US" dirty="0" err="1" smtClean="0"/>
              <a:t>superclass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3528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2004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8768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1028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  <a:p>
            <a:pPr lvl="1"/>
            <a:r>
              <a:rPr lang="en-US" dirty="0" smtClean="0"/>
              <a:t>Objects create the “object life line”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5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shown by a horizontal line between life lines</a:t>
            </a:r>
          </a:p>
          <a:p>
            <a:pPr lvl="1"/>
            <a:r>
              <a:rPr lang="en-US" dirty="0" smtClean="0"/>
              <a:t>May include a condition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return message is a response from the object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971800" y="5638800"/>
            <a:ext cx="2819400" cy="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53340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an object life line is demonstrated by an 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971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5814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6002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can be:</a:t>
            </a:r>
          </a:p>
          <a:p>
            <a:r>
              <a:rPr lang="en-US" dirty="0" smtClean="0"/>
              <a:t>+ Public</a:t>
            </a:r>
          </a:p>
          <a:p>
            <a:r>
              <a:rPr lang="en-US" dirty="0" smtClean="0"/>
              <a:t>- Private</a:t>
            </a:r>
          </a:p>
          <a:p>
            <a:r>
              <a:rPr lang="en-US" dirty="0" smtClean="0"/>
              <a:t># Protected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Operations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</TotalTime>
  <Words>424</Words>
  <Application>Microsoft Office PowerPoint</Application>
  <PresentationFormat>On-screen Show (4:3)</PresentationFormat>
  <Paragraphs>154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COP 4331 Recitation #2</vt:lpstr>
      <vt:lpstr>COP 4331 Recitation #2</vt:lpstr>
      <vt:lpstr>Unified Modeling Language</vt:lpstr>
      <vt:lpstr>Class Diagram</vt:lpstr>
      <vt:lpstr>Class Diagram</vt:lpstr>
      <vt:lpstr>Class Diagram</vt:lpstr>
      <vt:lpstr>Class Diagram</vt:lpstr>
      <vt:lpstr>Class Diagram</vt:lpstr>
      <vt:lpstr>Class Diagram example:</vt:lpstr>
      <vt:lpstr>Class Diagram example: </vt:lpstr>
      <vt:lpstr>Class Diagram example: </vt:lpstr>
      <vt:lpstr>Class Diagram example: 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Sequence Diagram</vt:lpstr>
      <vt:lpstr>Sequence Diagram</vt:lpstr>
      <vt:lpstr>Sequence Diagram</vt:lpstr>
      <vt:lpstr>Sequence Diagram</vt:lpstr>
      <vt:lpstr>Sequence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Damla Turgut</cp:lastModifiedBy>
  <cp:revision>32</cp:revision>
  <dcterms:created xsi:type="dcterms:W3CDTF">2013-01-11T16:08:08Z</dcterms:created>
  <dcterms:modified xsi:type="dcterms:W3CDTF">2013-08-30T16:13:22Z</dcterms:modified>
</cp:coreProperties>
</file>