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6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C5E77D-838E-4653-AF09-8DCAEA54CA1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C5E77D-838E-4653-AF09-8DCAEA54CA1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C5E77D-838E-4653-AF09-8DCAEA54CA1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iam@knights.ucf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 4331 Recitation #1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Kia Manoochehri</a:t>
            </a:r>
          </a:p>
          <a:p>
            <a:pPr lvl="1"/>
            <a:r>
              <a:rPr lang="en-US" dirty="0" smtClean="0">
                <a:hlinkClick r:id="rId2"/>
              </a:rPr>
              <a:t>kiam@knights.ucf.edu</a:t>
            </a:r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 4331 Recitation #1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Unified Modeling Language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Case Diagrams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Describes the relationship between “actors” and use cases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An actor is something that interacts with the system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Diagram</a:t>
            </a:r>
            <a:endParaRPr lang="en-US" dirty="0"/>
          </a:p>
        </p:txBody>
      </p:sp>
      <p:pic>
        <p:nvPicPr>
          <p:cNvPr id="2050" name="Picture 2" descr="File:Cyanide and hapiness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4267200"/>
            <a:ext cx="2362200" cy="2362200"/>
          </a:xfrm>
          <a:prstGeom prst="rect">
            <a:avLst/>
          </a:prstGeom>
          <a:noFill/>
        </p:spPr>
      </p:pic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5486400" y="4193788"/>
            <a:ext cx="685800" cy="2283212"/>
            <a:chOff x="4556" y="3122"/>
            <a:chExt cx="819" cy="2731"/>
          </a:xfrm>
        </p:grpSpPr>
        <p:sp>
          <p:nvSpPr>
            <p:cNvPr id="2052" name="AutoShape 4"/>
            <p:cNvSpPr>
              <a:spLocks noChangeArrowheads="1"/>
            </p:cNvSpPr>
            <p:nvPr/>
          </p:nvSpPr>
          <p:spPr bwMode="auto">
            <a:xfrm>
              <a:off x="4570" y="3122"/>
              <a:ext cx="762" cy="762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2053" name="AutoShape 5"/>
            <p:cNvCxnSpPr>
              <a:cxnSpLocks noChangeShapeType="1"/>
            </p:cNvCxnSpPr>
            <p:nvPr/>
          </p:nvCxnSpPr>
          <p:spPr bwMode="auto">
            <a:xfrm>
              <a:off x="4951" y="3884"/>
              <a:ext cx="0" cy="134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4" name="AutoShape 6"/>
            <p:cNvCxnSpPr>
              <a:cxnSpLocks noChangeShapeType="1"/>
            </p:cNvCxnSpPr>
            <p:nvPr/>
          </p:nvCxnSpPr>
          <p:spPr bwMode="auto">
            <a:xfrm>
              <a:off x="4556" y="4249"/>
              <a:ext cx="81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5" name="AutoShape 7"/>
            <p:cNvCxnSpPr>
              <a:cxnSpLocks noChangeShapeType="1"/>
            </p:cNvCxnSpPr>
            <p:nvPr/>
          </p:nvCxnSpPr>
          <p:spPr bwMode="auto">
            <a:xfrm flipH="1">
              <a:off x="4592" y="5232"/>
              <a:ext cx="359" cy="62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6" name="AutoShape 8"/>
            <p:cNvCxnSpPr>
              <a:cxnSpLocks noChangeShapeType="1"/>
            </p:cNvCxnSpPr>
            <p:nvPr/>
          </p:nvCxnSpPr>
          <p:spPr bwMode="auto">
            <a:xfrm flipH="1" flipV="1">
              <a:off x="4951" y="5232"/>
              <a:ext cx="359" cy="62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11" name="AutoShape 5"/>
          <p:cNvSpPr>
            <a:spLocks noChangeArrowheads="1"/>
          </p:cNvSpPr>
          <p:nvPr/>
        </p:nvSpPr>
        <p:spPr bwMode="auto">
          <a:xfrm>
            <a:off x="6400800" y="6248400"/>
            <a:ext cx="1752600" cy="338137"/>
          </a:xfrm>
          <a:prstGeom prst="flowChartAlternate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alibri" pitchFamily="34" charset="0"/>
                <a:cs typeface="Arial" pitchFamily="34" charset="0"/>
              </a:rPr>
              <a:t>Actors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use case represents some action that takes place within the system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Diagram</a:t>
            </a:r>
            <a:endParaRPr lang="en-US" dirty="0"/>
          </a:p>
        </p:txBody>
      </p:sp>
      <p:sp>
        <p:nvSpPr>
          <p:cNvPr id="1025" name="Oval 1"/>
          <p:cNvSpPr>
            <a:spLocks noChangeArrowheads="1"/>
          </p:cNvSpPr>
          <p:nvPr/>
        </p:nvSpPr>
        <p:spPr bwMode="auto">
          <a:xfrm>
            <a:off x="3962400" y="3657600"/>
            <a:ext cx="1514475" cy="78105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Login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Additionally:</a:t>
            </a:r>
          </a:p>
          <a:p>
            <a:pPr lvl="1"/>
            <a:r>
              <a:rPr lang="en-US" dirty="0" smtClean="0"/>
              <a:t>A large box denotes the system boundary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 line between an actor and use case denotes that the actor participates in the use case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Diagram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&lt;&lt;include&gt;&gt; </a:t>
            </a:r>
          </a:p>
          <a:p>
            <a:pPr lvl="1"/>
            <a:r>
              <a:rPr lang="en-US" dirty="0" smtClean="0"/>
              <a:t>A use case includes the functionality described in the previous one. </a:t>
            </a:r>
          </a:p>
          <a:p>
            <a:pPr lvl="1"/>
            <a:r>
              <a:rPr lang="en-US" dirty="0" smtClean="0"/>
              <a:t>Represented by a directed arrow having a dotted shaft, labeled with &lt;&lt;include&gt;&gt;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Diagram</a:t>
            </a:r>
            <a:endParaRPr lang="en-US" dirty="0"/>
          </a:p>
        </p:txBody>
      </p:sp>
      <p:sp>
        <p:nvSpPr>
          <p:cNvPr id="9" name="Oval 3"/>
          <p:cNvSpPr>
            <a:spLocks noChangeArrowheads="1"/>
          </p:cNvSpPr>
          <p:nvPr/>
        </p:nvSpPr>
        <p:spPr bwMode="auto">
          <a:xfrm>
            <a:off x="5867400" y="4343400"/>
            <a:ext cx="2133600" cy="114300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Check Fines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AutoShape 4"/>
          <p:cNvCxnSpPr>
            <a:cxnSpLocks noChangeShapeType="1"/>
          </p:cNvCxnSpPr>
          <p:nvPr/>
        </p:nvCxnSpPr>
        <p:spPr bwMode="auto">
          <a:xfrm>
            <a:off x="3657601" y="4876800"/>
            <a:ext cx="2209799" cy="9526"/>
          </a:xfrm>
          <a:prstGeom prst="straightConnector1">
            <a:avLst/>
          </a:prstGeom>
          <a:noFill/>
          <a:ln w="22225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11" name="AutoShape 5"/>
          <p:cNvSpPr>
            <a:spLocks noChangeArrowheads="1"/>
          </p:cNvSpPr>
          <p:nvPr/>
        </p:nvSpPr>
        <p:spPr bwMode="auto">
          <a:xfrm>
            <a:off x="3886200" y="4495800"/>
            <a:ext cx="1752600" cy="338137"/>
          </a:xfrm>
          <a:prstGeom prst="flowChartAlternate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&lt;&lt;include&gt;&gt;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val 3"/>
          <p:cNvSpPr>
            <a:spLocks noChangeArrowheads="1"/>
          </p:cNvSpPr>
          <p:nvPr/>
        </p:nvSpPr>
        <p:spPr bwMode="auto">
          <a:xfrm>
            <a:off x="1524000" y="4419600"/>
            <a:ext cx="2133600" cy="114300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Pay 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Fines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&lt;&lt;extend&gt;&gt;</a:t>
            </a:r>
          </a:p>
          <a:p>
            <a:pPr lvl="1"/>
            <a:r>
              <a:rPr lang="en-US" dirty="0" smtClean="0"/>
              <a:t>A use case may include the functionality described in another use case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Diagram</a:t>
            </a:r>
            <a:endParaRPr lang="en-US" dirty="0"/>
          </a:p>
        </p:txBody>
      </p:sp>
      <p:sp>
        <p:nvSpPr>
          <p:cNvPr id="10" name="Oval 3"/>
          <p:cNvSpPr>
            <a:spLocks noChangeArrowheads="1"/>
          </p:cNvSpPr>
          <p:nvPr/>
        </p:nvSpPr>
        <p:spPr bwMode="auto">
          <a:xfrm>
            <a:off x="5867400" y="4343400"/>
            <a:ext cx="2133600" cy="114300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Borrow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Item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AutoShape 4"/>
          <p:cNvCxnSpPr>
            <a:cxnSpLocks noChangeShapeType="1"/>
          </p:cNvCxnSpPr>
          <p:nvPr/>
        </p:nvCxnSpPr>
        <p:spPr bwMode="auto">
          <a:xfrm flipH="1">
            <a:off x="3657601" y="4876800"/>
            <a:ext cx="2209799" cy="9526"/>
          </a:xfrm>
          <a:prstGeom prst="straightConnector1">
            <a:avLst/>
          </a:prstGeom>
          <a:noFill/>
          <a:ln w="22225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12" name="AutoShape 5"/>
          <p:cNvSpPr>
            <a:spLocks noChangeArrowheads="1"/>
          </p:cNvSpPr>
          <p:nvPr/>
        </p:nvSpPr>
        <p:spPr bwMode="auto">
          <a:xfrm>
            <a:off x="3886200" y="4495800"/>
            <a:ext cx="1752600" cy="338137"/>
          </a:xfrm>
          <a:prstGeom prst="flowChartAlternate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&lt;&lt;extend&gt;&gt;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val 3"/>
          <p:cNvSpPr>
            <a:spLocks noChangeArrowheads="1"/>
          </p:cNvSpPr>
          <p:nvPr/>
        </p:nvSpPr>
        <p:spPr bwMode="auto">
          <a:xfrm>
            <a:off x="1524000" y="4419600"/>
            <a:ext cx="2133600" cy="114300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Find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Item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072246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</TotalTime>
  <Words>149</Words>
  <Application>Microsoft Office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COP 4331 Recitation #1</vt:lpstr>
      <vt:lpstr>COP 4331 Recitation #1</vt:lpstr>
      <vt:lpstr>Unified Modeling Language</vt:lpstr>
      <vt:lpstr>Use Case Diagram</vt:lpstr>
      <vt:lpstr>Use Case Diagram</vt:lpstr>
      <vt:lpstr>Use Case Diagram</vt:lpstr>
      <vt:lpstr>Use Case Diagram</vt:lpstr>
      <vt:lpstr>Use Case Diagram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 4331 Recitation #1</dc:title>
  <dc:creator>Kia</dc:creator>
  <cp:lastModifiedBy>Damla Turgut</cp:lastModifiedBy>
  <cp:revision>8</cp:revision>
  <dcterms:created xsi:type="dcterms:W3CDTF">2013-01-11T16:08:08Z</dcterms:created>
  <dcterms:modified xsi:type="dcterms:W3CDTF">2013-09-05T15:50:42Z</dcterms:modified>
</cp:coreProperties>
</file>