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63" r:id="rId16"/>
    <p:sldId id="265" r:id="rId17"/>
    <p:sldId id="269" r:id="rId18"/>
    <p:sldId id="270" r:id="rId19"/>
    <p:sldId id="272" r:id="rId20"/>
    <p:sldId id="271" r:id="rId21"/>
    <p:sldId id="273" r:id="rId22"/>
    <p:sldId id="274" r:id="rId23"/>
    <p:sldId id="268" r:id="rId24"/>
    <p:sldId id="277" r:id="rId25"/>
    <p:sldId id="262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4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2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1764B-F33D-4675-A33D-8CF9EEFB4B7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17532-7D87-4E0C-868D-F81AF037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jectaid.com/download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tu.edu.sg/home/ehchua/programming/howto/EclipseJava_HowTo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33650"/>
            <a:ext cx="7620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easily pull projects from </a:t>
            </a:r>
            <a:r>
              <a:rPr lang="en-US" dirty="0" err="1" smtClean="0"/>
              <a:t>Git</a:t>
            </a:r>
            <a:r>
              <a:rPr lang="en-US" dirty="0" smtClean="0"/>
              <a:t> into eclipse</a:t>
            </a:r>
          </a:p>
          <a:p>
            <a:pPr lvl="1"/>
            <a:r>
              <a:rPr lang="en-US" dirty="0" smtClean="0"/>
              <a:t>File -&gt; Import -&gt; </a:t>
            </a:r>
            <a:r>
              <a:rPr lang="en-US" dirty="0" err="1" smtClean="0"/>
              <a:t>Git</a:t>
            </a:r>
            <a:r>
              <a:rPr lang="en-US" dirty="0" smtClean="0"/>
              <a:t> -&gt; Projects from </a:t>
            </a:r>
            <a:r>
              <a:rPr lang="en-US" dirty="0" err="1"/>
              <a:t>G</a:t>
            </a:r>
            <a:r>
              <a:rPr lang="en-US" dirty="0" err="1" smtClean="0"/>
              <a:t>it</a:t>
            </a:r>
            <a:endParaRPr lang="en-US" dirty="0" smtClean="0"/>
          </a:p>
          <a:p>
            <a:pPr lvl="1"/>
            <a:r>
              <a:rPr lang="en-US" dirty="0" smtClean="0"/>
              <a:t>Next -&gt; Clone URI </a:t>
            </a:r>
          </a:p>
          <a:p>
            <a:pPr lvl="1"/>
            <a:r>
              <a:rPr lang="en-US" dirty="0" smtClean="0"/>
              <a:t>Enter URI -&gt; Next -&gt; … -&gt;Finish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87" y="1825625"/>
            <a:ext cx="733762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99" y="1825625"/>
            <a:ext cx="733380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08" y="1825625"/>
            <a:ext cx="733118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87" y="1825625"/>
            <a:ext cx="733762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 in eclipse</a:t>
            </a:r>
          </a:p>
          <a:p>
            <a:pPr lvl="1"/>
            <a:r>
              <a:rPr lang="en-US" dirty="0" smtClean="0"/>
              <a:t>Automatically convert java code into UML</a:t>
            </a:r>
          </a:p>
          <a:p>
            <a:r>
              <a:rPr lang="en-US" dirty="0" smtClean="0"/>
              <a:t>How to Install:</a:t>
            </a:r>
          </a:p>
          <a:p>
            <a:pPr lvl="1"/>
            <a:r>
              <a:rPr lang="en-US" dirty="0" smtClean="0"/>
              <a:t>Go to “Help” tab -&gt; install new software </a:t>
            </a:r>
          </a:p>
          <a:p>
            <a:pPr lvl="1"/>
            <a:r>
              <a:rPr lang="en-US" dirty="0" smtClean="0"/>
              <a:t>Type “http</a:t>
            </a:r>
            <a:r>
              <a:rPr lang="en-US" dirty="0"/>
              <a:t>://</a:t>
            </a:r>
            <a:r>
              <a:rPr lang="en-US" dirty="0" smtClean="0"/>
              <a:t>www.objectaid.com/update” in “work with”</a:t>
            </a:r>
          </a:p>
          <a:p>
            <a:pPr lvl="1"/>
            <a:r>
              <a:rPr lang="en-US" dirty="0" smtClean="0"/>
              <a:t>Restart eclipse</a:t>
            </a:r>
          </a:p>
          <a:p>
            <a:pPr lvl="1"/>
            <a:r>
              <a:rPr lang="en-US" dirty="0" smtClean="0"/>
              <a:t>Right click on the project name -&gt; New -&gt; Other -&gt; Class diagram</a:t>
            </a:r>
          </a:p>
          <a:p>
            <a:pPr lvl="1"/>
            <a:r>
              <a:rPr lang="en-US" dirty="0" smtClean="0"/>
              <a:t>Copy and Paste all the classes into the empty file</a:t>
            </a:r>
          </a:p>
          <a:p>
            <a:pPr lvl="1"/>
            <a:r>
              <a:rPr lang="en-US" dirty="0" smtClean="0"/>
              <a:t>YES! Class diagram is generated!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63" y="1825625"/>
            <a:ext cx="9143074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0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15" y="1825625"/>
            <a:ext cx="737417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10" y="1905138"/>
            <a:ext cx="7434993" cy="4351338"/>
          </a:xfrm>
        </p:spPr>
      </p:pic>
      <p:sp>
        <p:nvSpPr>
          <p:cNvPr id="5" name="Oval Callout 4"/>
          <p:cNvSpPr/>
          <p:nvPr/>
        </p:nvSpPr>
        <p:spPr>
          <a:xfrm>
            <a:off x="9668784" y="1995777"/>
            <a:ext cx="2523215" cy="1789044"/>
          </a:xfrm>
          <a:prstGeom prst="wedgeEllipseCallout">
            <a:avLst>
              <a:gd name="adj1" fmla="val -202030"/>
              <a:gd name="adj2" fmla="val 43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class diagram. Since I already installed it, it is not in my list!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next -&gt;next</a:t>
            </a:r>
          </a:p>
          <a:p>
            <a:r>
              <a:rPr lang="en-US" dirty="0" smtClean="0"/>
              <a:t>Accept agreement!</a:t>
            </a:r>
          </a:p>
          <a:p>
            <a:r>
              <a:rPr lang="en-US" dirty="0" smtClean="0"/>
              <a:t>Restart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2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000" dirty="0" smtClean="0"/>
              <a:t>Outline</a:t>
            </a:r>
            <a:endParaRPr lang="en-US" sz="3000" dirty="0" smtClean="0"/>
          </a:p>
          <a:p>
            <a:pPr lvl="1">
              <a:lnSpc>
                <a:spcPct val="200000"/>
              </a:lnSpc>
            </a:pPr>
            <a:r>
              <a:rPr lang="en-US" dirty="0" smtClean="0"/>
              <a:t>Introduction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Programming in eclipse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Debugging in eclipse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GitHub and eclipse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UML and eclipse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29" y="1825625"/>
            <a:ext cx="747874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94" y="1825625"/>
            <a:ext cx="727001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77" y="1825625"/>
            <a:ext cx="7209046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41" y="1825625"/>
            <a:ext cx="728791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Optional 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consider the following items seriously</a:t>
            </a:r>
          </a:p>
          <a:p>
            <a:pPr lvl="1"/>
            <a:r>
              <a:rPr lang="en-US" dirty="0" smtClean="0"/>
              <a:t>Relationship between classes (aggregation, composition, inheritance, etc.)</a:t>
            </a:r>
          </a:p>
          <a:p>
            <a:pPr lvl="1"/>
            <a:r>
              <a:rPr lang="en-US" dirty="0" smtClean="0"/>
              <a:t>Variable names</a:t>
            </a:r>
          </a:p>
          <a:p>
            <a:pPr lvl="1"/>
            <a:r>
              <a:rPr lang="en-US" dirty="0" smtClean="0"/>
              <a:t>Return type of the methods</a:t>
            </a:r>
          </a:p>
          <a:p>
            <a:pPr lvl="1"/>
            <a:r>
              <a:rPr lang="en-US" dirty="0" smtClean="0"/>
              <a:t>Design patterns </a:t>
            </a:r>
          </a:p>
          <a:p>
            <a:r>
              <a:rPr lang="en-US" dirty="0" smtClean="0"/>
              <a:t>Read Chapter 6 carefully.</a:t>
            </a:r>
          </a:p>
        </p:txBody>
      </p:sp>
    </p:spTree>
    <p:extLst>
      <p:ext uri="{BB962C8B-B14F-4D97-AF65-F5344CB8AC3E}">
        <p14:creationId xmlns:p14="http://schemas.microsoft.com/office/powerpoint/2010/main" val="2070422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https://www.ntu.edu.sg/home/ehchua/programming/howto/EclipseJava_HowTo.html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www.objectaid.com/download</a:t>
            </a:r>
            <a:endParaRPr lang="en-US" dirty="0" smtClean="0"/>
          </a:p>
          <a:p>
            <a:r>
              <a:rPr lang="en-US" dirty="0"/>
              <a:t>https://www.youtube.com/watch?v=_Z3eIy5nRgQ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30" y="1952257"/>
            <a:ext cx="3175724" cy="3175724"/>
          </a:xfrm>
        </p:spPr>
      </p:pic>
    </p:spTree>
    <p:extLst>
      <p:ext uri="{BB962C8B-B14F-4D97-AF65-F5344CB8AC3E}">
        <p14:creationId xmlns:p14="http://schemas.microsoft.com/office/powerpoint/2010/main" val="131982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that?</a:t>
            </a:r>
          </a:p>
          <a:p>
            <a:pPr lvl="1"/>
            <a:r>
              <a:rPr lang="en-US" dirty="0"/>
              <a:t>a Java-based open source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an integrated development environment (IDE)</a:t>
            </a:r>
          </a:p>
          <a:p>
            <a:pPr lvl="1"/>
            <a:endParaRPr lang="en-US" dirty="0"/>
          </a:p>
          <a:p>
            <a:r>
              <a:rPr lang="en-US" dirty="0" smtClean="0"/>
              <a:t>For:</a:t>
            </a:r>
          </a:p>
          <a:p>
            <a:pPr lvl="1"/>
            <a:r>
              <a:rPr lang="en-US" dirty="0"/>
              <a:t>developing Java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applications </a:t>
            </a:r>
            <a:r>
              <a:rPr lang="en-US" dirty="0" smtClean="0"/>
              <a:t>in: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 </a:t>
            </a:r>
            <a:r>
              <a:rPr lang="en-US" dirty="0" smtClean="0"/>
              <a:t>Ada</a:t>
            </a:r>
            <a:r>
              <a:rPr lang="en-US" dirty="0"/>
              <a:t>, ABAP, C, C++,COBOL, D, Fortran, Haskell, JavaScript, Julia</a:t>
            </a:r>
            <a:r>
              <a:rPr lang="en-US" dirty="0" smtClean="0"/>
              <a:t>,</a:t>
            </a:r>
            <a:r>
              <a:rPr lang="en-US" dirty="0"/>
              <a:t> Lasso, </a:t>
            </a:r>
            <a:r>
              <a:rPr lang="en-US" dirty="0" err="1"/>
              <a:t>Lua</a:t>
            </a:r>
            <a:r>
              <a:rPr lang="en-US" dirty="0"/>
              <a:t>, </a:t>
            </a:r>
            <a:r>
              <a:rPr lang="en-US" dirty="0" smtClean="0"/>
              <a:t>NATURAL</a:t>
            </a:r>
            <a:r>
              <a:rPr lang="en-US" dirty="0"/>
              <a:t>, Perl, PHP, Prolog, Python, R, </a:t>
            </a:r>
            <a:r>
              <a:rPr lang="en-US" dirty="0" smtClean="0"/>
              <a:t>Ruby,</a:t>
            </a:r>
            <a:r>
              <a:rPr lang="en-US" dirty="0"/>
              <a:t> Rust, Scala, </a:t>
            </a:r>
            <a:r>
              <a:rPr lang="en-US" dirty="0" err="1" smtClean="0"/>
              <a:t>Clojure</a:t>
            </a:r>
            <a:r>
              <a:rPr lang="en-US" dirty="0" smtClean="0"/>
              <a:t>,</a:t>
            </a:r>
            <a:r>
              <a:rPr lang="en-US" dirty="0"/>
              <a:t> Groovy, Scheme, and </a:t>
            </a:r>
            <a:r>
              <a:rPr lang="en-US" dirty="0" err="1" smtClean="0"/>
              <a:t>Erlang</a:t>
            </a:r>
            <a:endParaRPr lang="en-US" dirty="0" smtClean="0"/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documents with </a:t>
            </a:r>
            <a:r>
              <a:rPr lang="en-US" dirty="0" err="1" smtClean="0"/>
              <a:t>LaTeX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39" y="1833576"/>
            <a:ext cx="10515600" cy="4351338"/>
          </a:xfrm>
        </p:spPr>
        <p:txBody>
          <a:bodyPr/>
          <a:lstStyle/>
          <a:p>
            <a:r>
              <a:rPr lang="en-US" dirty="0" smtClean="0"/>
              <a:t>How to install?</a:t>
            </a:r>
          </a:p>
          <a:p>
            <a:pPr lvl="1"/>
            <a:r>
              <a:rPr lang="en-US" dirty="0" smtClean="0"/>
              <a:t>Install JDK (Java </a:t>
            </a:r>
            <a:r>
              <a:rPr lang="en-US" dirty="0"/>
              <a:t>Development </a:t>
            </a:r>
            <a:r>
              <a:rPr lang="en-US" dirty="0" smtClean="0"/>
              <a:t>Kit)</a:t>
            </a:r>
          </a:p>
          <a:p>
            <a:pPr lvl="1"/>
            <a:r>
              <a:rPr lang="en-US" dirty="0" smtClean="0"/>
              <a:t>Go to //eclipse.org/downloads/</a:t>
            </a:r>
          </a:p>
          <a:p>
            <a:pPr lvl="1"/>
            <a:r>
              <a:rPr lang="en-US" dirty="0" smtClean="0"/>
              <a:t>unzip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81" y="2019300"/>
            <a:ext cx="4756150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6" y="3403159"/>
            <a:ext cx="4756150" cy="34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create a project?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File menu -&gt; New -&gt; Java Project</a:t>
            </a:r>
          </a:p>
          <a:p>
            <a:pPr lvl="1"/>
            <a:r>
              <a:rPr lang="en-US" dirty="0" smtClean="0"/>
              <a:t>In the “New Java Project”</a:t>
            </a:r>
          </a:p>
          <a:p>
            <a:pPr lvl="2"/>
            <a:r>
              <a:rPr lang="en-US" dirty="0" smtClean="0"/>
              <a:t>Enter Project name</a:t>
            </a:r>
          </a:p>
          <a:p>
            <a:pPr lvl="2"/>
            <a:r>
              <a:rPr lang="en-US" dirty="0" smtClean="0"/>
              <a:t>Check “default location”</a:t>
            </a:r>
          </a:p>
          <a:p>
            <a:pPr lvl="2"/>
            <a:r>
              <a:rPr lang="en-US" dirty="0" smtClean="0"/>
              <a:t>Check </a:t>
            </a:r>
            <a:r>
              <a:rPr lang="en-US" dirty="0"/>
              <a:t>the JDK </a:t>
            </a:r>
            <a:r>
              <a:rPr lang="en-US" dirty="0" smtClean="0"/>
              <a:t>version</a:t>
            </a:r>
          </a:p>
          <a:p>
            <a:pPr lvl="2"/>
            <a:r>
              <a:rPr lang="en-US" dirty="0" smtClean="0"/>
              <a:t>Finish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create a program?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Right click on project name in “Package Explorer” -&gt; New -&gt; Class</a:t>
            </a:r>
          </a:p>
          <a:p>
            <a:pPr lvl="1"/>
            <a:r>
              <a:rPr lang="en-US" dirty="0" smtClean="0"/>
              <a:t>In the dialog</a:t>
            </a:r>
            <a:endParaRPr lang="en-US" dirty="0"/>
          </a:p>
          <a:p>
            <a:pPr lvl="2"/>
            <a:r>
              <a:rPr lang="en-US" dirty="0" smtClean="0"/>
              <a:t>Enter name</a:t>
            </a:r>
          </a:p>
          <a:p>
            <a:pPr lvl="2"/>
            <a:r>
              <a:rPr lang="en-US" dirty="0" smtClean="0"/>
              <a:t>Check “public </a:t>
            </a:r>
            <a:r>
              <a:rPr lang="en-US" dirty="0"/>
              <a:t>static void main(String[] </a:t>
            </a:r>
            <a:r>
              <a:rPr lang="en-US" dirty="0" err="1"/>
              <a:t>args</a:t>
            </a:r>
            <a:r>
              <a:rPr lang="en-US" dirty="0" smtClean="0"/>
              <a:t>)” box</a:t>
            </a:r>
          </a:p>
          <a:p>
            <a:pPr lvl="2"/>
            <a:r>
              <a:rPr lang="en-US" dirty="0" smtClean="0"/>
              <a:t>Finish</a:t>
            </a:r>
          </a:p>
          <a:p>
            <a:pPr lvl="1"/>
            <a:r>
              <a:rPr lang="en-US" dirty="0" smtClean="0"/>
              <a:t>In the created class write your program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Debugging in eclipse</a:t>
            </a:r>
          </a:p>
          <a:p>
            <a:pPr lvl="1"/>
            <a:r>
              <a:rPr lang="en-US" dirty="0" smtClean="0"/>
              <a:t>Double click on the left side of the desired line</a:t>
            </a:r>
          </a:p>
          <a:p>
            <a:pPr lvl="1"/>
            <a:r>
              <a:rPr lang="en-US" dirty="0" smtClean="0"/>
              <a:t>Right click on the class name -&gt; debug as -&gt; java application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98" y="1825625"/>
            <a:ext cx="73350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0249232" y="1574358"/>
            <a:ext cx="1868556" cy="1248753"/>
          </a:xfrm>
          <a:prstGeom prst="wedgeEllipseCallout">
            <a:avLst>
              <a:gd name="adj1" fmla="val -292984"/>
              <a:gd name="adj2" fmla="val 62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3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864" y="1825625"/>
            <a:ext cx="714427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" y="823739"/>
            <a:ext cx="1737587" cy="4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0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334</Words>
  <Application>Microsoft Macintosh PowerPoint</Application>
  <PresentationFormat>Widescreen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Arial</vt:lpstr>
      <vt:lpstr>Office Theme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Optional Homework</vt:lpstr>
      <vt:lpstr>  </vt:lpstr>
      <vt:lpstr> 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Neda</dc:creator>
  <cp:lastModifiedBy>Damla Turgut</cp:lastModifiedBy>
  <cp:revision>45</cp:revision>
  <dcterms:created xsi:type="dcterms:W3CDTF">2016-10-19T19:02:35Z</dcterms:created>
  <dcterms:modified xsi:type="dcterms:W3CDTF">2017-08-20T22:47:52Z</dcterms:modified>
</cp:coreProperties>
</file>