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4" r:id="rId4"/>
    <p:sldId id="257" r:id="rId5"/>
    <p:sldId id="261" r:id="rId6"/>
    <p:sldId id="262" r:id="rId7"/>
    <p:sldId id="265" r:id="rId8"/>
    <p:sldId id="263" r:id="rId9"/>
    <p:sldId id="258" r:id="rId10"/>
    <p:sldId id="259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0" autoAdjust="0"/>
    <p:restoredTop sz="94660"/>
  </p:normalViewPr>
  <p:slideViewPr>
    <p:cSldViewPr snapToGrid="0">
      <p:cViewPr varScale="1">
        <p:scale>
          <a:sx n="96" d="100"/>
          <a:sy n="96" d="100"/>
        </p:scale>
        <p:origin x="64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F26BE-299F-4130-A3E0-60E18637C6AC}" type="datetimeFigureOut">
              <a:rPr lang="en-US" smtClean="0"/>
              <a:t>8/20/17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2961-548A-4138-82C5-A8CF403B9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101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F26BE-299F-4130-A3E0-60E18637C6AC}" type="datetimeFigureOut">
              <a:rPr lang="en-US" smtClean="0"/>
              <a:t>8/20/17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2961-548A-4138-82C5-A8CF403B9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49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F26BE-299F-4130-A3E0-60E18637C6AC}" type="datetimeFigureOut">
              <a:rPr lang="en-US" smtClean="0"/>
              <a:t>8/20/17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2961-548A-4138-82C5-A8CF403B9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210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F26BE-299F-4130-A3E0-60E18637C6AC}" type="datetimeFigureOut">
              <a:rPr lang="en-US" smtClean="0"/>
              <a:t>8/20/17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2961-548A-4138-82C5-A8CF403B9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247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F26BE-299F-4130-A3E0-60E18637C6AC}" type="datetimeFigureOut">
              <a:rPr lang="en-US" smtClean="0"/>
              <a:t>8/20/17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2961-548A-4138-82C5-A8CF403B9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672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F26BE-299F-4130-A3E0-60E18637C6AC}" type="datetimeFigureOut">
              <a:rPr lang="en-US" smtClean="0"/>
              <a:t>8/20/17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2961-548A-4138-82C5-A8CF403B9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610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F26BE-299F-4130-A3E0-60E18637C6AC}" type="datetimeFigureOut">
              <a:rPr lang="en-US" smtClean="0"/>
              <a:t>8/20/17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2961-548A-4138-82C5-A8CF403B9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898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F26BE-299F-4130-A3E0-60E18637C6AC}" type="datetimeFigureOut">
              <a:rPr lang="en-US" smtClean="0"/>
              <a:t>8/20/17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2961-548A-4138-82C5-A8CF403B9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070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F26BE-299F-4130-A3E0-60E18637C6AC}" type="datetimeFigureOut">
              <a:rPr lang="en-US" smtClean="0"/>
              <a:t>8/20/17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2961-548A-4138-82C5-A8CF403B9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392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F26BE-299F-4130-A3E0-60E18637C6AC}" type="datetimeFigureOut">
              <a:rPr lang="en-US" smtClean="0"/>
              <a:t>8/20/17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2961-548A-4138-82C5-A8CF403B9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322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F26BE-299F-4130-A3E0-60E18637C6AC}" type="datetimeFigureOut">
              <a:rPr lang="en-US" smtClean="0"/>
              <a:t>8/20/17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2961-548A-4138-82C5-A8CF403B9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789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F26BE-299F-4130-A3E0-60E18637C6AC}" type="datetimeFigureOut">
              <a:rPr lang="en-US" smtClean="0"/>
              <a:t>8/20/17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C2961-548A-4138-82C5-A8CF403B9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754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aven.apache.org/install.html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omputerhope.com/issues/ch000549.htm" TargetMode="External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with</a:t>
            </a:r>
            <a:r>
              <a:rPr lang="tr-TR" dirty="0" smtClean="0"/>
              <a:t> </a:t>
            </a:r>
            <a:endParaRPr lang="en-US" dirty="0"/>
          </a:p>
        </p:txBody>
      </p:sp>
      <p:pic>
        <p:nvPicPr>
          <p:cNvPr id="3074" name="Picture 2" descr="Image result for mav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315" y="2329443"/>
            <a:ext cx="2857500" cy="1295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Image result for eclip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0856" y="2511448"/>
            <a:ext cx="4248999" cy="998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Image result for ucf computer science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6580" y="5627654"/>
            <a:ext cx="2094963" cy="849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 rot="20105749">
            <a:off x="39082" y="1309319"/>
            <a:ext cx="71859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400" dirty="0" err="1" smtClean="0"/>
              <a:t>Some</a:t>
            </a:r>
            <a:r>
              <a:rPr lang="tr-TR" sz="4400" dirty="0" smtClean="0"/>
              <a:t> </a:t>
            </a:r>
            <a:r>
              <a:rPr lang="tr-TR" sz="4400" dirty="0" err="1" smtClean="0"/>
              <a:t>Eclipse</a:t>
            </a:r>
            <a:r>
              <a:rPr lang="tr-TR" sz="4400" dirty="0" smtClean="0"/>
              <a:t> </a:t>
            </a:r>
            <a:r>
              <a:rPr lang="tr-TR" sz="4400" dirty="0" err="1" smtClean="0"/>
              <a:t>Tricks</a:t>
            </a:r>
            <a:r>
              <a:rPr lang="tr-TR" sz="4400" dirty="0" smtClean="0"/>
              <a:t> </a:t>
            </a:r>
            <a:r>
              <a:rPr lang="tr-TR" sz="4400" dirty="0" err="1" smtClean="0"/>
              <a:t>included</a:t>
            </a:r>
            <a:r>
              <a:rPr lang="tr-TR" sz="4400" dirty="0" smtClean="0">
                <a:sym typeface="Wingdings" panose="05000000000000000000" pitchFamily="2" charset="2"/>
              </a:rPr>
              <a:t>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391215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57184"/>
            <a:ext cx="11263648" cy="6332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56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Creating</a:t>
            </a:r>
            <a:r>
              <a:rPr lang="tr-TR" dirty="0" smtClean="0"/>
              <a:t> </a:t>
            </a:r>
            <a:r>
              <a:rPr lang="tr-TR" dirty="0" err="1" smtClean="0"/>
              <a:t>Jar</a:t>
            </a:r>
            <a:r>
              <a:rPr lang="tr-TR" dirty="0" smtClean="0"/>
              <a:t> file-</a:t>
            </a:r>
            <a:r>
              <a:rPr lang="tr-TR" dirty="0" err="1" smtClean="0"/>
              <a:t>install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536842" cy="672876"/>
          </a:xfrm>
        </p:spPr>
        <p:txBody>
          <a:bodyPr/>
          <a:lstStyle/>
          <a:p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need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add</a:t>
            </a:r>
            <a:r>
              <a:rPr lang="tr-TR" dirty="0" smtClean="0"/>
              <a:t> </a:t>
            </a:r>
            <a:r>
              <a:rPr lang="tr-TR" dirty="0" err="1" smtClean="0"/>
              <a:t>this</a:t>
            </a:r>
            <a:r>
              <a:rPr lang="tr-TR" dirty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POM.xml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375042" y="6310648"/>
            <a:ext cx="1429555" cy="373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33342" y="2311694"/>
            <a:ext cx="5743977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&lt;build&gt;</a:t>
            </a:r>
          </a:p>
          <a:p>
            <a:r>
              <a:rPr lang="en-US" sz="900" dirty="0"/>
              <a:t>&lt;plugins&gt;</a:t>
            </a:r>
          </a:p>
          <a:p>
            <a:r>
              <a:rPr lang="en-US" sz="900" dirty="0"/>
              <a:t>&lt;plugin&gt;</a:t>
            </a:r>
          </a:p>
          <a:p>
            <a:r>
              <a:rPr lang="en-US" sz="900" dirty="0"/>
              <a:t>&lt;</a:t>
            </a:r>
            <a:r>
              <a:rPr lang="en-US" sz="900" dirty="0" err="1"/>
              <a:t>artifactId</a:t>
            </a:r>
            <a:r>
              <a:rPr lang="en-US" sz="900" dirty="0"/>
              <a:t>&gt;</a:t>
            </a:r>
            <a:r>
              <a:rPr lang="en-US" sz="900" u="sng" dirty="0"/>
              <a:t>maven-jar-plugin&lt;/</a:t>
            </a:r>
            <a:r>
              <a:rPr lang="en-US" sz="900" u="sng" dirty="0" err="1"/>
              <a:t>artifactId</a:t>
            </a:r>
            <a:r>
              <a:rPr lang="en-US" sz="900" u="sng" dirty="0"/>
              <a:t>&gt;</a:t>
            </a:r>
          </a:p>
          <a:p>
            <a:r>
              <a:rPr lang="en-US" sz="900" dirty="0"/>
              <a:t>&lt;version&gt;3.0.2&lt;/version&gt;</a:t>
            </a:r>
          </a:p>
          <a:p>
            <a:r>
              <a:rPr lang="en-US" sz="900" dirty="0"/>
              <a:t>&lt;configuration&gt;</a:t>
            </a:r>
          </a:p>
          <a:p>
            <a:r>
              <a:rPr lang="en-US" sz="900" dirty="0"/>
              <a:t>&lt;archive&gt;</a:t>
            </a:r>
          </a:p>
          <a:p>
            <a:r>
              <a:rPr lang="en-US" sz="900" dirty="0"/>
              <a:t>&lt;manifest&gt;</a:t>
            </a:r>
          </a:p>
          <a:p>
            <a:r>
              <a:rPr lang="en-US" sz="900" dirty="0"/>
              <a:t>&lt;</a:t>
            </a:r>
            <a:r>
              <a:rPr lang="en-US" sz="900" dirty="0" err="1"/>
              <a:t>mainClass</a:t>
            </a:r>
            <a:r>
              <a:rPr lang="en-US" sz="900" dirty="0"/>
              <a:t>&gt;</a:t>
            </a:r>
            <a:r>
              <a:rPr lang="en-US" sz="900" dirty="0" err="1"/>
              <a:t>com.somemaven.somemavenProject.App</a:t>
            </a:r>
            <a:r>
              <a:rPr lang="en-US" sz="900" dirty="0"/>
              <a:t>&lt;/</a:t>
            </a:r>
            <a:r>
              <a:rPr lang="en-US" sz="900" dirty="0" err="1"/>
              <a:t>mainClass</a:t>
            </a:r>
            <a:r>
              <a:rPr lang="en-US" sz="900" dirty="0"/>
              <a:t>&gt;</a:t>
            </a:r>
          </a:p>
          <a:p>
            <a:r>
              <a:rPr lang="en-US" sz="900" dirty="0"/>
              <a:t>&lt;/manifest&gt;</a:t>
            </a:r>
          </a:p>
          <a:p>
            <a:r>
              <a:rPr lang="en-US" sz="900" dirty="0"/>
              <a:t>&lt;/archive&gt;</a:t>
            </a:r>
          </a:p>
          <a:p>
            <a:r>
              <a:rPr lang="en-US" sz="900" dirty="0"/>
              <a:t>&lt;/configuration&gt;</a:t>
            </a:r>
          </a:p>
          <a:p>
            <a:r>
              <a:rPr lang="en-US" sz="900" dirty="0"/>
              <a:t>&lt;/plugin&gt;</a:t>
            </a:r>
          </a:p>
          <a:p>
            <a:r>
              <a:rPr lang="en-US" sz="900" dirty="0"/>
              <a:t>&lt;plugin&gt;</a:t>
            </a:r>
          </a:p>
          <a:p>
            <a:r>
              <a:rPr lang="en-US" sz="900" dirty="0"/>
              <a:t>&lt;</a:t>
            </a:r>
            <a:r>
              <a:rPr lang="en-US" sz="900" dirty="0" err="1"/>
              <a:t>artifactId</a:t>
            </a:r>
            <a:r>
              <a:rPr lang="en-US" sz="900" dirty="0"/>
              <a:t>&gt;</a:t>
            </a:r>
            <a:r>
              <a:rPr lang="en-US" sz="900" u="sng" dirty="0"/>
              <a:t>maven-dependency-plugin&lt;/</a:t>
            </a:r>
            <a:r>
              <a:rPr lang="en-US" sz="900" u="sng" dirty="0" err="1"/>
              <a:t>artifactId</a:t>
            </a:r>
            <a:r>
              <a:rPr lang="en-US" sz="900" u="sng" dirty="0"/>
              <a:t>&gt;</a:t>
            </a:r>
          </a:p>
          <a:p>
            <a:r>
              <a:rPr lang="en-US" sz="900" dirty="0"/>
              <a:t>&lt;executions&gt;</a:t>
            </a:r>
          </a:p>
          <a:p>
            <a:r>
              <a:rPr lang="en-US" sz="900" dirty="0"/>
              <a:t>&lt;execution&gt;</a:t>
            </a:r>
          </a:p>
          <a:p>
            <a:r>
              <a:rPr lang="en-US" sz="900" dirty="0"/>
              <a:t>&lt;id&gt;unpack-dependencies&lt;/id&gt;</a:t>
            </a:r>
          </a:p>
          <a:p>
            <a:r>
              <a:rPr lang="en-US" sz="900" dirty="0"/>
              <a:t>&lt;phase&gt;package&lt;/phase&gt;</a:t>
            </a:r>
          </a:p>
          <a:p>
            <a:r>
              <a:rPr lang="en-US" sz="900" dirty="0"/>
              <a:t>&lt;goals&gt;</a:t>
            </a:r>
          </a:p>
          <a:p>
            <a:r>
              <a:rPr lang="en-US" sz="900" dirty="0"/>
              <a:t>&lt;goal&gt;unpack-dependencies&lt;/goal&gt;</a:t>
            </a:r>
          </a:p>
          <a:p>
            <a:r>
              <a:rPr lang="en-US" sz="900" dirty="0"/>
              <a:t>&lt;/goals&gt;</a:t>
            </a:r>
          </a:p>
          <a:p>
            <a:r>
              <a:rPr lang="en-US" sz="900" dirty="0"/>
              <a:t>&lt;/execution&gt;</a:t>
            </a:r>
          </a:p>
          <a:p>
            <a:r>
              <a:rPr lang="en-US" sz="900" dirty="0"/>
              <a:t>&lt;/executions&gt;</a:t>
            </a:r>
          </a:p>
          <a:p>
            <a:r>
              <a:rPr lang="en-US" sz="900" dirty="0"/>
              <a:t>&lt;/plugin&gt;</a:t>
            </a:r>
          </a:p>
          <a:p>
            <a:r>
              <a:rPr lang="en-US" sz="900" dirty="0"/>
              <a:t>&lt;/plugins&gt;</a:t>
            </a:r>
          </a:p>
          <a:p>
            <a:r>
              <a:rPr lang="en-US" sz="900" dirty="0"/>
              <a:t>&lt;resources&gt;</a:t>
            </a:r>
          </a:p>
          <a:p>
            <a:r>
              <a:rPr lang="en-US" sz="900" dirty="0"/>
              <a:t>&lt;resource&gt;</a:t>
            </a:r>
          </a:p>
          <a:p>
            <a:r>
              <a:rPr lang="en-US" sz="900" dirty="0"/>
              <a:t>&lt;directory&gt;${</a:t>
            </a:r>
            <a:r>
              <a:rPr lang="en-US" sz="900" u="sng" dirty="0" err="1"/>
              <a:t>basedir</a:t>
            </a:r>
            <a:r>
              <a:rPr lang="en-US" sz="900" u="sng" dirty="0"/>
              <a:t>}/target/dependency&lt;/directory&gt;</a:t>
            </a:r>
          </a:p>
          <a:p>
            <a:r>
              <a:rPr lang="en-US" sz="900" dirty="0"/>
              <a:t>&lt;/resource&gt;</a:t>
            </a:r>
          </a:p>
          <a:p>
            <a:r>
              <a:rPr lang="en-US" sz="900" dirty="0"/>
              <a:t>&lt;/resources&gt;</a:t>
            </a:r>
          </a:p>
          <a:p>
            <a:r>
              <a:rPr lang="en-US" sz="900" dirty="0"/>
              <a:t>&lt;/build&gt;</a:t>
            </a:r>
          </a:p>
        </p:txBody>
      </p:sp>
    </p:spTree>
    <p:extLst>
      <p:ext uri="{BB962C8B-B14F-4D97-AF65-F5344CB8AC3E}">
        <p14:creationId xmlns:p14="http://schemas.microsoft.com/office/powerpoint/2010/main" val="358369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Eclipse</a:t>
            </a:r>
            <a:r>
              <a:rPr lang="tr-TR" dirty="0" smtClean="0"/>
              <a:t> can </a:t>
            </a:r>
            <a:r>
              <a:rPr lang="tr-TR" dirty="0" err="1" smtClean="0"/>
              <a:t>also</a:t>
            </a:r>
            <a:r>
              <a:rPr lang="tr-TR" dirty="0" smtClean="0"/>
              <a:t> </a:t>
            </a:r>
            <a:r>
              <a:rPr lang="tr-TR" dirty="0" err="1" smtClean="0"/>
              <a:t>create</a:t>
            </a:r>
            <a:r>
              <a:rPr lang="tr-TR" dirty="0" smtClean="0"/>
              <a:t> a </a:t>
            </a:r>
            <a:r>
              <a:rPr lang="tr-TR" dirty="0" err="1" smtClean="0"/>
              <a:t>Jar</a:t>
            </a:r>
            <a:r>
              <a:rPr lang="tr-TR" dirty="0" smtClean="0"/>
              <a:t> file!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need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clean</a:t>
            </a:r>
            <a:r>
              <a:rPr lang="tr-TR" dirty="0" smtClean="0"/>
              <a:t> </a:t>
            </a:r>
            <a:r>
              <a:rPr lang="tr-TR" dirty="0" err="1" smtClean="0"/>
              <a:t>first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Eclipse</a:t>
            </a:r>
            <a:r>
              <a:rPr lang="tr-TR" dirty="0" smtClean="0"/>
              <a:t> (Project&gt;</a:t>
            </a:r>
            <a:r>
              <a:rPr lang="tr-TR" dirty="0" err="1" smtClean="0"/>
              <a:t>Clean</a:t>
            </a:r>
            <a:r>
              <a:rPr lang="tr-TR" dirty="0" smtClean="0"/>
              <a:t>)</a:t>
            </a:r>
          </a:p>
          <a:p>
            <a:r>
              <a:rPr lang="tr-TR" dirty="0" smtClean="0"/>
              <a:t>Run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run</a:t>
            </a:r>
            <a:r>
              <a:rPr lang="tr-TR" dirty="0" smtClean="0"/>
              <a:t> as «Java Application»</a:t>
            </a:r>
          </a:p>
          <a:p>
            <a:r>
              <a:rPr lang="tr-TR" dirty="0" smtClean="0"/>
              <a:t>Right </a:t>
            </a:r>
            <a:r>
              <a:rPr lang="tr-TR" dirty="0" err="1" smtClean="0"/>
              <a:t>click</a:t>
            </a:r>
            <a:r>
              <a:rPr lang="tr-TR" dirty="0" smtClean="0"/>
              <a:t> on Project</a:t>
            </a:r>
          </a:p>
          <a:p>
            <a:r>
              <a:rPr lang="tr-TR" dirty="0" err="1" smtClean="0"/>
              <a:t>Export</a:t>
            </a:r>
            <a:endParaRPr lang="tr-TR" dirty="0" smtClean="0"/>
          </a:p>
          <a:p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may</a:t>
            </a:r>
            <a:r>
              <a:rPr lang="tr-TR" dirty="0" smtClean="0"/>
              <a:t> </a:t>
            </a:r>
            <a:r>
              <a:rPr lang="tr-TR" dirty="0" err="1" smtClean="0"/>
              <a:t>add</a:t>
            </a:r>
            <a:r>
              <a:rPr lang="tr-TR" dirty="0" smtClean="0"/>
              <a:t>/not </a:t>
            </a:r>
            <a:r>
              <a:rPr lang="tr-TR" dirty="0" err="1" smtClean="0"/>
              <a:t>add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jar</a:t>
            </a:r>
            <a:r>
              <a:rPr lang="tr-TR" dirty="0" smtClean="0"/>
              <a:t> </a:t>
            </a:r>
            <a:r>
              <a:rPr lang="tr-TR" dirty="0" err="1" smtClean="0"/>
              <a:t>files</a:t>
            </a:r>
            <a:endParaRPr lang="tr-TR" dirty="0" smtClean="0"/>
          </a:p>
          <a:p>
            <a:r>
              <a:rPr lang="tr-TR" dirty="0" smtClean="0"/>
              <a:t>Done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20417" y="5274366"/>
            <a:ext cx="311426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/>
              <a:t>Prepared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:</a:t>
            </a:r>
          </a:p>
          <a:p>
            <a:endParaRPr lang="tr-TR" dirty="0"/>
          </a:p>
          <a:p>
            <a:r>
              <a:rPr lang="tr-TR" dirty="0"/>
              <a:t>Salih Safa BACANLI</a:t>
            </a:r>
          </a:p>
          <a:p>
            <a:r>
              <a:rPr lang="tr-TR" dirty="0" err="1"/>
              <a:t>bacanli@knights.ucf.edu</a:t>
            </a: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7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What</a:t>
            </a:r>
            <a:r>
              <a:rPr lang="tr-TR" dirty="0" smtClean="0"/>
              <a:t>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Tool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automatizing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software </a:t>
            </a:r>
            <a:r>
              <a:rPr lang="tr-TR" dirty="0" err="1" smtClean="0"/>
              <a:t>and</a:t>
            </a:r>
            <a:r>
              <a:rPr lang="tr-TR" dirty="0" smtClean="0"/>
              <a:t> test </a:t>
            </a:r>
            <a:r>
              <a:rPr lang="tr-TR" dirty="0" err="1" smtClean="0"/>
              <a:t>compilation</a:t>
            </a:r>
            <a:r>
              <a:rPr lang="tr-TR" dirty="0"/>
              <a:t> </a:t>
            </a:r>
            <a:r>
              <a:rPr lang="tr-TR" dirty="0" err="1" smtClean="0"/>
              <a:t>also</a:t>
            </a:r>
            <a:r>
              <a:rPr lang="tr-TR" dirty="0" smtClean="0"/>
              <a:t> </a:t>
            </a:r>
            <a:r>
              <a:rPr lang="tr-TR" dirty="0" err="1" smtClean="0"/>
              <a:t>deployment</a:t>
            </a:r>
            <a:endParaRPr lang="tr-TR" dirty="0"/>
          </a:p>
          <a:p>
            <a:r>
              <a:rPr lang="tr-TR" dirty="0" err="1" smtClean="0"/>
              <a:t>Add</a:t>
            </a:r>
            <a:r>
              <a:rPr lang="tr-TR" dirty="0" smtClean="0"/>
              <a:t> </a:t>
            </a:r>
            <a:r>
              <a:rPr lang="tr-TR" dirty="0" err="1" smtClean="0"/>
              <a:t>jar</a:t>
            </a:r>
            <a:r>
              <a:rPr lang="tr-TR" dirty="0" smtClean="0"/>
              <a:t> </a:t>
            </a:r>
            <a:r>
              <a:rPr lang="tr-TR" dirty="0" err="1" smtClean="0"/>
              <a:t>files</a:t>
            </a:r>
            <a:r>
              <a:rPr lang="tr-TR" dirty="0" smtClean="0"/>
              <a:t> (</a:t>
            </a:r>
            <a:r>
              <a:rPr lang="tr-TR" dirty="0" err="1" smtClean="0"/>
              <a:t>dependencies</a:t>
            </a:r>
            <a:r>
              <a:rPr lang="tr-TR" dirty="0" smtClean="0"/>
              <a:t>)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just</a:t>
            </a:r>
            <a:r>
              <a:rPr lang="tr-TR" dirty="0" smtClean="0"/>
              <a:t> </a:t>
            </a:r>
            <a:r>
              <a:rPr lang="tr-TR" dirty="0" err="1" smtClean="0"/>
              <a:t>adding</a:t>
            </a:r>
            <a:r>
              <a:rPr lang="tr-TR" dirty="0" smtClean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text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XML file</a:t>
            </a:r>
          </a:p>
          <a:p>
            <a:r>
              <a:rPr lang="tr-TR" dirty="0" err="1" smtClean="0"/>
              <a:t>Compile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test </a:t>
            </a:r>
            <a:r>
              <a:rPr lang="tr-TR" dirty="0" err="1" smtClean="0"/>
              <a:t>cases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software</a:t>
            </a:r>
          </a:p>
          <a:p>
            <a:r>
              <a:rPr lang="tr-TR" dirty="0" smtClean="0"/>
              <a:t>Run </a:t>
            </a:r>
            <a:r>
              <a:rPr lang="tr-TR" dirty="0" err="1" smtClean="0"/>
              <a:t>your</a:t>
            </a:r>
            <a:r>
              <a:rPr lang="tr-TR" dirty="0" smtClean="0"/>
              <a:t> test </a:t>
            </a:r>
            <a:r>
              <a:rPr lang="tr-TR" dirty="0" err="1" smtClean="0"/>
              <a:t>cases</a:t>
            </a:r>
            <a:endParaRPr lang="tr-TR" dirty="0" smtClean="0"/>
          </a:p>
          <a:p>
            <a:r>
              <a:rPr lang="tr-TR" dirty="0" err="1" smtClean="0"/>
              <a:t>Create</a:t>
            </a:r>
            <a:r>
              <a:rPr lang="tr-TR" dirty="0" smtClean="0"/>
              <a:t> a </a:t>
            </a:r>
            <a:r>
              <a:rPr lang="tr-TR" dirty="0" err="1" smtClean="0"/>
              <a:t>jar</a:t>
            </a:r>
            <a:r>
              <a:rPr lang="tr-TR" dirty="0" smtClean="0"/>
              <a:t> file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software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18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Why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need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Big</a:t>
            </a:r>
            <a:r>
              <a:rPr lang="tr-TR" dirty="0" smtClean="0"/>
              <a:t> </a:t>
            </a:r>
            <a:r>
              <a:rPr lang="tr-TR" dirty="0" err="1" smtClean="0"/>
              <a:t>Company</a:t>
            </a:r>
            <a:r>
              <a:rPr lang="tr-TR" dirty="0" smtClean="0"/>
              <a:t> </a:t>
            </a:r>
            <a:r>
              <a:rPr lang="tr-TR" dirty="0" err="1" smtClean="0"/>
              <a:t>job</a:t>
            </a:r>
            <a:endParaRPr lang="tr-TR" dirty="0"/>
          </a:p>
          <a:p>
            <a:pPr lvl="1"/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may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different</a:t>
            </a:r>
            <a:r>
              <a:rPr lang="tr-TR" dirty="0" smtClean="0"/>
              <a:t> </a:t>
            </a:r>
            <a:r>
              <a:rPr lang="tr-TR" dirty="0" err="1" smtClean="0"/>
              <a:t>libraries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using</a:t>
            </a:r>
            <a:r>
              <a:rPr lang="tr-TR" dirty="0" smtClean="0"/>
              <a:t> &gt;10</a:t>
            </a:r>
          </a:p>
          <a:p>
            <a:pPr lvl="1"/>
            <a:r>
              <a:rPr lang="tr-TR" dirty="0" err="1" smtClean="0"/>
              <a:t>Don’t</a:t>
            </a:r>
            <a:r>
              <a:rPr lang="tr-TR" dirty="0" smtClean="0"/>
              <a:t> </a:t>
            </a:r>
            <a:r>
              <a:rPr lang="tr-TR" dirty="0" err="1" smtClean="0"/>
              <a:t>want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make</a:t>
            </a:r>
            <a:r>
              <a:rPr lang="tr-TR" dirty="0" smtClean="0"/>
              <a:t> </a:t>
            </a:r>
            <a:r>
              <a:rPr lang="tr-TR" dirty="0" err="1" smtClean="0"/>
              <a:t>human</a:t>
            </a:r>
            <a:r>
              <a:rPr lang="tr-TR" dirty="0" smtClean="0"/>
              <a:t> </a:t>
            </a:r>
            <a:r>
              <a:rPr lang="tr-TR" dirty="0" err="1" smtClean="0"/>
              <a:t>mistake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deployment</a:t>
            </a:r>
            <a:endParaRPr lang="tr-TR" dirty="0" smtClean="0"/>
          </a:p>
          <a:p>
            <a:pPr lvl="1"/>
            <a:r>
              <a:rPr lang="tr-TR" dirty="0" err="1" smtClean="0"/>
              <a:t>Running</a:t>
            </a:r>
            <a:r>
              <a:rPr lang="tr-TR" dirty="0" smtClean="0"/>
              <a:t>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09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Commands</a:t>
            </a:r>
            <a:r>
              <a:rPr lang="tr-TR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tr-TR" dirty="0" err="1" smtClean="0"/>
              <a:t>clean</a:t>
            </a:r>
            <a:r>
              <a:rPr lang="tr-TR" dirty="0" smtClean="0"/>
              <a:t>: </a:t>
            </a:r>
            <a:r>
              <a:rPr lang="tr-TR" dirty="0" err="1" smtClean="0"/>
              <a:t>clean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generated</a:t>
            </a:r>
            <a:r>
              <a:rPr lang="tr-TR" dirty="0" smtClean="0"/>
              <a:t> </a:t>
            </a:r>
            <a:r>
              <a:rPr lang="tr-TR" dirty="0" err="1" smtClean="0"/>
              <a:t>stuff</a:t>
            </a:r>
            <a:endParaRPr lang="tr-TR" dirty="0" smtClean="0"/>
          </a:p>
          <a:p>
            <a:pPr lvl="1"/>
            <a:r>
              <a:rPr lang="tr-TR" dirty="0" err="1" smtClean="0"/>
              <a:t>compile:compile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software</a:t>
            </a:r>
          </a:p>
          <a:p>
            <a:pPr lvl="1"/>
            <a:r>
              <a:rPr lang="tr-TR" dirty="0" err="1" smtClean="0"/>
              <a:t>test-compile:compile</a:t>
            </a:r>
            <a:r>
              <a:rPr lang="tr-TR" dirty="0" smtClean="0"/>
              <a:t> test </a:t>
            </a:r>
            <a:r>
              <a:rPr lang="tr-TR" dirty="0" err="1" smtClean="0"/>
              <a:t>classes:JUnit</a:t>
            </a:r>
            <a:endParaRPr lang="tr-TR" dirty="0" smtClean="0"/>
          </a:p>
          <a:p>
            <a:pPr lvl="1"/>
            <a:r>
              <a:rPr lang="tr-TR" dirty="0" smtClean="0"/>
              <a:t>test: </a:t>
            </a:r>
            <a:r>
              <a:rPr lang="tr-TR" dirty="0" err="1" smtClean="0"/>
              <a:t>run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tests</a:t>
            </a:r>
            <a:endParaRPr lang="tr-TR" dirty="0" smtClean="0"/>
          </a:p>
          <a:p>
            <a:pPr lvl="1"/>
            <a:r>
              <a:rPr lang="tr-TR" dirty="0" err="1"/>
              <a:t>i</a:t>
            </a:r>
            <a:r>
              <a:rPr lang="tr-TR" dirty="0" err="1" smtClean="0"/>
              <a:t>nstall</a:t>
            </a:r>
            <a:r>
              <a:rPr lang="tr-TR" dirty="0" smtClean="0"/>
              <a:t>: </a:t>
            </a:r>
            <a:r>
              <a:rPr lang="tr-TR" dirty="0" err="1" smtClean="0"/>
              <a:t>create</a:t>
            </a:r>
            <a:r>
              <a:rPr lang="tr-TR" dirty="0" smtClean="0"/>
              <a:t> </a:t>
            </a:r>
            <a:r>
              <a:rPr lang="tr-TR" dirty="0" err="1" smtClean="0"/>
              <a:t>jar</a:t>
            </a:r>
            <a:r>
              <a:rPr lang="tr-TR" dirty="0" smtClean="0"/>
              <a:t> 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85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How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install</a:t>
            </a:r>
            <a:r>
              <a:rPr lang="tr-TR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18508509"/>
          </a:xfrm>
        </p:spPr>
        <p:txBody>
          <a:bodyPr/>
          <a:lstStyle/>
          <a:p>
            <a:r>
              <a:rPr lang="tr-TR" dirty="0" err="1" smtClean="0"/>
              <a:t>Create</a:t>
            </a:r>
            <a:r>
              <a:rPr lang="tr-TR" dirty="0" smtClean="0"/>
              <a:t> JAVA_HOME </a:t>
            </a:r>
            <a:r>
              <a:rPr lang="tr-TR" dirty="0" err="1" smtClean="0"/>
              <a:t>path</a:t>
            </a:r>
            <a:r>
              <a:rPr lang="tr-TR" dirty="0" smtClean="0"/>
              <a:t>: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C:\Program Files\Java\</a:t>
            </a:r>
            <a:r>
              <a:rPr kumimoji="0" lang="en-US" altLang="en-US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jdk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1.7.0_51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lang="tr-TR" dirty="0" smtClean="0"/>
          </a:p>
          <a:p>
            <a:r>
              <a:rPr lang="tr-TR" dirty="0" err="1" smtClean="0"/>
              <a:t>Add</a:t>
            </a:r>
            <a:r>
              <a:rPr lang="tr-TR" dirty="0" smtClean="0"/>
              <a:t> </a:t>
            </a:r>
            <a:r>
              <a:rPr lang="tr-TR" dirty="0" err="1" smtClean="0"/>
              <a:t>maven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path</a:t>
            </a:r>
            <a:r>
              <a:rPr lang="tr-TR" dirty="0" smtClean="0"/>
              <a:t>: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C:\Program Files\apache-maven-3.3.9\bin</a:t>
            </a:r>
            <a:endParaRPr lang="tr-TR" dirty="0" smtClean="0"/>
          </a:p>
          <a:p>
            <a:r>
              <a:rPr lang="tr-TR" dirty="0" smtClean="0"/>
              <a:t>Run </a:t>
            </a:r>
            <a:r>
              <a:rPr lang="tr-TR" dirty="0" err="1" smtClean="0"/>
              <a:t>mvn</a:t>
            </a:r>
            <a:r>
              <a:rPr lang="tr-TR" dirty="0" smtClean="0"/>
              <a:t> –v</a:t>
            </a:r>
          </a:p>
          <a:p>
            <a:endParaRPr lang="tr-TR" dirty="0" smtClean="0"/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r>
              <a:rPr lang="en-US" dirty="0" smtClean="0">
                <a:hlinkClick r:id="rId2"/>
              </a:rPr>
              <a:t>https://maven.apache.org/install.html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46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How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add</a:t>
            </a:r>
            <a:r>
              <a:rPr lang="tr-TR" dirty="0" smtClean="0"/>
              <a:t> </a:t>
            </a:r>
            <a:r>
              <a:rPr lang="tr-TR" dirty="0" err="1" smtClean="0"/>
              <a:t>path</a:t>
            </a:r>
            <a:r>
              <a:rPr lang="tr-TR" dirty="0" smtClean="0"/>
              <a:t> in Windows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Let</a:t>
            </a:r>
            <a:r>
              <a:rPr lang="tr-TR" dirty="0" smtClean="0"/>
              <a:t> me </a:t>
            </a:r>
            <a:r>
              <a:rPr lang="tr-TR" dirty="0" err="1" smtClean="0"/>
              <a:t>show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!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  <a:p>
            <a:pPr marL="0" indent="0">
              <a:buNone/>
            </a:pPr>
            <a:r>
              <a:rPr lang="tr-TR" dirty="0" err="1" smtClean="0"/>
              <a:t>Or</a:t>
            </a:r>
            <a:r>
              <a:rPr lang="tr-TR" dirty="0"/>
              <a:t> </a:t>
            </a:r>
            <a:r>
              <a:rPr lang="tr-TR" dirty="0" err="1" smtClean="0"/>
              <a:t>see</a:t>
            </a:r>
            <a:r>
              <a:rPr lang="tr-TR" dirty="0" smtClean="0"/>
              <a:t> </a:t>
            </a:r>
            <a:r>
              <a:rPr lang="tr-TR" dirty="0" err="1" smtClean="0"/>
              <a:t>this</a:t>
            </a:r>
            <a:r>
              <a:rPr lang="tr-TR" dirty="0" smtClean="0"/>
              <a:t>: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http://www.computerhope.com/issues/ch000549.htm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1283" y="365125"/>
            <a:ext cx="4191000" cy="46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6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Install</a:t>
            </a:r>
            <a:r>
              <a:rPr lang="tr-TR" dirty="0" smtClean="0"/>
              <a:t>                     </a:t>
            </a:r>
            <a:r>
              <a:rPr lang="tr-TR" dirty="0" err="1" smtClean="0"/>
              <a:t>Plugin</a:t>
            </a:r>
            <a:r>
              <a:rPr lang="tr-TR" dirty="0" smtClean="0"/>
              <a:t> in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Help&gt;</a:t>
            </a:r>
            <a:r>
              <a:rPr lang="tr-TR" dirty="0" err="1" smtClean="0"/>
              <a:t>Eclipse</a:t>
            </a:r>
            <a:r>
              <a:rPr lang="tr-TR" dirty="0" smtClean="0"/>
              <a:t> Marketplace</a:t>
            </a:r>
          </a:p>
          <a:p>
            <a:r>
              <a:rPr lang="tr-TR" dirty="0" err="1" smtClean="0"/>
              <a:t>Find</a:t>
            </a:r>
            <a:r>
              <a:rPr lang="tr-TR" dirty="0" smtClean="0"/>
              <a:t> </a:t>
            </a:r>
            <a:r>
              <a:rPr lang="tr-TR" i="1" dirty="0" err="1" smtClean="0"/>
              <a:t>Maven</a:t>
            </a:r>
            <a:endParaRPr lang="tr-TR" i="1" dirty="0" smtClean="0"/>
          </a:p>
          <a:p>
            <a:r>
              <a:rPr lang="tr-TR" dirty="0" err="1" smtClean="0"/>
              <a:t>Install</a:t>
            </a:r>
            <a:r>
              <a:rPr lang="tr-TR" dirty="0" smtClean="0"/>
              <a:t> </a:t>
            </a:r>
            <a:r>
              <a:rPr lang="tr-TR" i="1" dirty="0" err="1" smtClean="0"/>
              <a:t>Maven</a:t>
            </a:r>
            <a:r>
              <a:rPr lang="tr-TR" i="1" dirty="0" smtClean="0"/>
              <a:t> Integration </a:t>
            </a:r>
            <a:r>
              <a:rPr lang="tr-TR" i="1" dirty="0" err="1" smtClean="0"/>
              <a:t>for</a:t>
            </a:r>
            <a:r>
              <a:rPr lang="tr-TR" i="1" dirty="0" smtClean="0"/>
              <a:t> </a:t>
            </a:r>
            <a:r>
              <a:rPr lang="tr-TR" i="1" dirty="0" err="1"/>
              <a:t>E</a:t>
            </a:r>
            <a:r>
              <a:rPr lang="tr-TR" i="1" dirty="0" err="1" smtClean="0"/>
              <a:t>clipse</a:t>
            </a:r>
            <a:endParaRPr lang="en-US" i="1" dirty="0"/>
          </a:p>
        </p:txBody>
      </p:sp>
      <p:pic>
        <p:nvPicPr>
          <p:cNvPr id="4" name="Picture 4" descr="Image result for eclips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8884" y="615200"/>
            <a:ext cx="3184345" cy="748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result for mav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5740" y="368209"/>
            <a:ext cx="2195541" cy="9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077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Create</a:t>
            </a:r>
            <a:r>
              <a:rPr lang="tr-TR" dirty="0" smtClean="0"/>
              <a:t> a                   Project </a:t>
            </a:r>
            <a:r>
              <a:rPr lang="tr-TR" dirty="0" err="1" smtClean="0"/>
              <a:t>with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File&gt;New&gt;</a:t>
            </a:r>
            <a:r>
              <a:rPr lang="tr-TR" dirty="0" err="1" smtClean="0"/>
              <a:t>Other</a:t>
            </a:r>
            <a:r>
              <a:rPr lang="tr-TR" dirty="0" smtClean="0"/>
              <a:t> &gt;</a:t>
            </a:r>
            <a:r>
              <a:rPr lang="tr-TR" dirty="0" err="1" smtClean="0"/>
              <a:t>Maven</a:t>
            </a:r>
            <a:r>
              <a:rPr lang="tr-TR" dirty="0" smtClean="0"/>
              <a:t> Project</a:t>
            </a:r>
            <a:endParaRPr lang="en-US" dirty="0"/>
          </a:p>
        </p:txBody>
      </p:sp>
      <p:pic>
        <p:nvPicPr>
          <p:cNvPr id="6" name="Picture 4" descr="Image result for eclips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2182" y="608436"/>
            <a:ext cx="3261618" cy="766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Image result for mav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777" y="429355"/>
            <a:ext cx="2085795" cy="945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091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Key</a:t>
            </a:r>
            <a:r>
              <a:rPr lang="tr-TR" dirty="0" smtClean="0"/>
              <a:t> </a:t>
            </a:r>
            <a:r>
              <a:rPr lang="tr-TR" dirty="0" err="1" smtClean="0"/>
              <a:t>Points</a:t>
            </a:r>
            <a:r>
              <a:rPr lang="tr-TR" dirty="0" smtClean="0"/>
              <a:t> 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groupId:PackageName</a:t>
            </a:r>
            <a:endParaRPr lang="tr-TR" dirty="0" smtClean="0"/>
          </a:p>
          <a:p>
            <a:r>
              <a:rPr lang="tr-TR" dirty="0" err="1" smtClean="0"/>
              <a:t>Artifact:projectname</a:t>
            </a:r>
            <a:endParaRPr lang="tr-TR" dirty="0" smtClean="0"/>
          </a:p>
          <a:p>
            <a:r>
              <a:rPr lang="tr-TR" dirty="0" smtClean="0"/>
              <a:t>version:1.0-SNAPSHOT</a:t>
            </a:r>
            <a:endParaRPr lang="en-US" dirty="0"/>
          </a:p>
        </p:txBody>
      </p:sp>
      <p:pic>
        <p:nvPicPr>
          <p:cNvPr id="4" name="Picture 2" descr="Image result for mav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0599" y="230188"/>
            <a:ext cx="2857500" cy="1295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506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349</Words>
  <Application>Microsoft Macintosh PowerPoint</Application>
  <PresentationFormat>Widescreen</PresentationFormat>
  <Paragraphs>91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Arial Unicode MS</vt:lpstr>
      <vt:lpstr>Calibri</vt:lpstr>
      <vt:lpstr>Calibri Light</vt:lpstr>
      <vt:lpstr>Wingdings</vt:lpstr>
      <vt:lpstr>Office Theme</vt:lpstr>
      <vt:lpstr>with </vt:lpstr>
      <vt:lpstr>What is it?</vt:lpstr>
      <vt:lpstr>Why you need that?</vt:lpstr>
      <vt:lpstr>Commands?</vt:lpstr>
      <vt:lpstr>How to install?</vt:lpstr>
      <vt:lpstr>How to add path in Windows</vt:lpstr>
      <vt:lpstr>Install                     Plugin in     </vt:lpstr>
      <vt:lpstr>Create a                   Project with</vt:lpstr>
      <vt:lpstr>Key Points in</vt:lpstr>
      <vt:lpstr>PowerPoint Presentation</vt:lpstr>
      <vt:lpstr>Creating Jar file-install</vt:lpstr>
      <vt:lpstr>Eclipse can also create a Jar file!</vt:lpstr>
    </vt:vector>
  </TitlesOfParts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Maven</dc:title>
  <dc:creator>Salih Safa Bacanli</dc:creator>
  <cp:lastModifiedBy>Damla Turgut</cp:lastModifiedBy>
  <cp:revision>14</cp:revision>
  <dcterms:created xsi:type="dcterms:W3CDTF">2016-10-09T03:11:40Z</dcterms:created>
  <dcterms:modified xsi:type="dcterms:W3CDTF">2017-08-20T22:55:21Z</dcterms:modified>
</cp:coreProperties>
</file>