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11"/>
  </p:notesMasterIdLst>
  <p:handoutMasterIdLst>
    <p:handoutMasterId r:id="rId12"/>
  </p:handoutMasterIdLst>
  <p:sldIdLst>
    <p:sldId id="256" r:id="rId3"/>
    <p:sldId id="276" r:id="rId4"/>
    <p:sldId id="295" r:id="rId5"/>
    <p:sldId id="296" r:id="rId6"/>
    <p:sldId id="297" r:id="rId7"/>
    <p:sldId id="292" r:id="rId8"/>
    <p:sldId id="298" r:id="rId9"/>
    <p:sldId id="294" r:id="rId10"/>
  </p:sldIdLst>
  <p:sldSz cx="9144000" cy="6858000" type="screen4x3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Segoe UI" pitchFamily="34" charset="0"/>
      <p:regular r:id="rId17"/>
      <p:bold r:id="rId18"/>
      <p:italic r:id="rId19"/>
      <p:boldItalic r:id="rId20"/>
    </p:embeddedFont>
    <p:embeddedFont>
      <p:font typeface="Perpetua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5" autoAdjust="0"/>
    <p:restoredTop sz="94695" autoAdjust="0"/>
  </p:normalViewPr>
  <p:slideViewPr>
    <p:cSldViewPr>
      <p:cViewPr varScale="1">
        <p:scale>
          <a:sx n="75" d="100"/>
          <a:sy n="75" d="100"/>
        </p:scale>
        <p:origin x="-115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089025"/>
          </a:xfrm>
        </p:spPr>
        <p:txBody>
          <a:bodyPr/>
          <a:lstStyle/>
          <a:p>
            <a:pPr algn="ctr"/>
            <a:r>
              <a:rPr lang="en-US" sz="6600" dirty="0" err="1" smtClean="0"/>
              <a:t>ucfNoiseProfiler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362200"/>
            <a:ext cx="7696200" cy="1524000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EEL 6788: Advanced Topics in Computer Networks (Spring 2011)</a:t>
            </a:r>
          </a:p>
          <a:p>
            <a:r>
              <a:rPr lang="en-US" sz="1800" dirty="0" smtClean="0"/>
              <a:t>Professor: Dr. </a:t>
            </a:r>
            <a:r>
              <a:rPr lang="en-US" sz="1800" dirty="0" err="1" smtClean="0"/>
              <a:t>Damla</a:t>
            </a:r>
            <a:r>
              <a:rPr lang="en-US" sz="1800" dirty="0" smtClean="0"/>
              <a:t> </a:t>
            </a:r>
            <a:r>
              <a:rPr lang="en-US" sz="1800" dirty="0" err="1" smtClean="0"/>
              <a:t>Turgut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7425" y="6324600"/>
            <a:ext cx="261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00" y="4038600"/>
            <a:ext cx="58674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Presented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By: Rene Chacon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Android application created using Eclipse and tested via created AVD emulator running on Android Platform 1.5 and set to an API level of 3.</a:t>
            </a:r>
          </a:p>
          <a:p>
            <a:endParaRPr lang="en-US" sz="2800" dirty="0" smtClean="0"/>
          </a:p>
          <a:p>
            <a:r>
              <a:rPr lang="en-US" sz="2800" dirty="0" smtClean="0"/>
              <a:t>App is to be used when inside the perimeter of the UCF main campus to create a “Noise Profile of UCF”</a:t>
            </a:r>
          </a:p>
          <a:p>
            <a:endParaRPr lang="en-US" sz="2800" dirty="0" smtClean="0"/>
          </a:p>
          <a:p>
            <a:r>
              <a:rPr lang="en-US" sz="2800" dirty="0" smtClean="0"/>
              <a:t>App is activated manually by User and it is the option of the user to post gather noise profile information.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General Overview of App</a:t>
            </a:r>
            <a:endParaRPr lang="en-US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below key components will be captured into either a GPS or XML file.</a:t>
            </a:r>
          </a:p>
          <a:p>
            <a:pPr marL="514350" indent="-514350">
              <a:buFontTx/>
              <a:buChar char="-"/>
            </a:pPr>
            <a:r>
              <a:rPr lang="en-US" sz="2800" dirty="0" smtClean="0"/>
              <a:t>-GPS coordinates (long. and lat.)</a:t>
            </a:r>
          </a:p>
          <a:p>
            <a:pPr marL="514350" indent="-514350">
              <a:buFontTx/>
              <a:buChar char="-"/>
            </a:pPr>
            <a:r>
              <a:rPr lang="en-US" sz="2800" dirty="0" smtClean="0"/>
              <a:t>-Noise level (decibel readings and frequency)</a:t>
            </a:r>
          </a:p>
          <a:p>
            <a:pPr marL="514350" indent="-514350">
              <a:buFontTx/>
              <a:buChar char="-"/>
            </a:pPr>
            <a:r>
              <a:rPr lang="en-US" sz="2800" dirty="0" smtClean="0"/>
              <a:t>-Altitude (meters)</a:t>
            </a:r>
          </a:p>
          <a:p>
            <a:pPr marL="514350" indent="-514350">
              <a:buFontTx/>
              <a:buChar char="-"/>
            </a:pPr>
            <a:r>
              <a:rPr lang="en-US" sz="2800" dirty="0" smtClean="0"/>
              <a:t>-Speed</a:t>
            </a:r>
          </a:p>
          <a:p>
            <a:pPr marL="514350" indent="-514350">
              <a:buFontTx/>
              <a:buChar char="-"/>
            </a:pPr>
            <a:r>
              <a:rPr lang="en-US" sz="2800" dirty="0" smtClean="0"/>
              <a:t>-Direction (cardinal direction)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Noise Profile info</a:t>
            </a:r>
            <a:endParaRPr lang="en-US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GPS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295399"/>
            <a:ext cx="8001000" cy="434340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Battery Life – Cell tower triangulation is used when GPS is not available and as a means to increase resource efficiency.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Code: two necessary class imports are Location and Location Manager. Used to create a gpsLocationListener, gpsLocationManager, towerLocationListener, towerLocationManager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Sound Pressure Level (SPL), L</a:t>
            </a:r>
            <a:r>
              <a:rPr lang="en-US" sz="1600" dirty="0" smtClean="0"/>
              <a:t>p</a:t>
            </a:r>
            <a:r>
              <a:rPr lang="en-US" dirty="0" smtClean="0"/>
              <a:t>, formula measures in decibels (dB) the effective sound pressure of a sound relative to a reference value.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Decibel Level</a:t>
            </a:r>
            <a:endParaRPr lang="en-US" sz="4000" dirty="0"/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l="15865" t="82820" r="53526" b="9744"/>
          <a:stretch>
            <a:fillRect/>
          </a:stretch>
        </p:blipFill>
        <p:spPr bwMode="auto">
          <a:xfrm>
            <a:off x="609600" y="2438400"/>
            <a:ext cx="373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 cstate="print"/>
          <a:srcRect l="13622" t="19744" r="48237" b="66410"/>
          <a:stretch>
            <a:fillRect/>
          </a:stretch>
        </p:blipFill>
        <p:spPr bwMode="auto">
          <a:xfrm>
            <a:off x="609600" y="36576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 cstate="print"/>
          <a:srcRect l="13622" t="37179" r="60897" b="17949"/>
          <a:stretch>
            <a:fillRect/>
          </a:stretch>
        </p:blipFill>
        <p:spPr bwMode="auto">
          <a:xfrm>
            <a:off x="5334000" y="2209800"/>
            <a:ext cx="3276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GPX (the GPS Exchange Format) is a light-weight XML data format for the interchange of GPS data between applications and Web services on the Internet.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GPX format</a:t>
            </a:r>
            <a:endParaRPr lang="en-US" sz="4000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801" t="16154" r="8654" b="38974"/>
          <a:stretch>
            <a:fillRect/>
          </a:stretch>
        </p:blipFill>
        <p:spPr bwMode="auto">
          <a:xfrm>
            <a:off x="304800" y="2514600"/>
            <a:ext cx="8610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Base64 is an encoding scheme used for the transferring of data from applications such as emails via MIME (Multipurpose Internet Mail Extensions) and storing complex data in XML.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Base64 Encoding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13141" t="40513" r="52083" b="41026"/>
          <a:stretch>
            <a:fillRect/>
          </a:stretch>
        </p:blipFill>
        <p:spPr bwMode="auto">
          <a:xfrm>
            <a:off x="2286000" y="2971800"/>
            <a:ext cx="441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endParaRPr lang="en-US" sz="7200" dirty="0" smtClean="0"/>
          </a:p>
          <a:p>
            <a:endParaRPr lang="en-US" sz="7200" dirty="0" smtClean="0"/>
          </a:p>
          <a:p>
            <a:endParaRPr lang="en-US" sz="7200" dirty="0" smtClean="0"/>
          </a:p>
          <a:p>
            <a:endParaRPr lang="en-US" sz="7200" dirty="0" smtClean="0"/>
          </a:p>
          <a:p>
            <a:pPr algn="ctr">
              <a:buNone/>
            </a:pPr>
            <a:r>
              <a:rPr lang="en-US" sz="7200" dirty="0" smtClean="0"/>
              <a:t>Questions</a:t>
            </a:r>
          </a:p>
          <a:p>
            <a:pPr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M_the_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PM_the_chalkboard</Template>
  <TotalTime>590</TotalTime>
  <Words>287</Words>
  <Application>Microsoft Office PowerPoint</Application>
  <PresentationFormat>On-screen Show (4:3)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Segoe UI</vt:lpstr>
      <vt:lpstr>Perpetua</vt:lpstr>
      <vt:lpstr>PM_the_chalkboard</vt:lpstr>
      <vt:lpstr>ucfNoiseProfiler</vt:lpstr>
      <vt:lpstr>General Overview of App</vt:lpstr>
      <vt:lpstr>Noise Profile info</vt:lpstr>
      <vt:lpstr>GPS</vt:lpstr>
      <vt:lpstr>Decibel Level</vt:lpstr>
      <vt:lpstr>GPX format</vt:lpstr>
      <vt:lpstr>Base64 Encoding</vt:lpstr>
      <vt:lpstr>Slide 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Chalkboard</dc:title>
  <dc:creator>Bob</dc:creator>
  <cp:lastModifiedBy>Bob</cp:lastModifiedBy>
  <cp:revision>19</cp:revision>
  <dcterms:created xsi:type="dcterms:W3CDTF">2011-02-14T02:38:51Z</dcterms:created>
  <dcterms:modified xsi:type="dcterms:W3CDTF">2011-04-25T03:54:58Z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TC101857271</vt:lpwstr>
  </property>
</Properties>
</file>